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0.27218934911242604</c:v>
                </c:pt>
                <c:pt idx="1">
                  <c:v>0.72781065088757402</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2399984"/>
        <c:axId val="-2399440"/>
      </c:barChart>
      <c:valAx>
        <c:axId val="-2399440"/>
        <c:scaling>
          <c:orientation val="minMax"/>
        </c:scaling>
        <c:delete val="1"/>
        <c:axPos val="t"/>
        <c:numFmt formatCode="0%" sourceLinked="1"/>
        <c:majorTickMark val="out"/>
        <c:minorTickMark val="none"/>
        <c:tickLblPos val="nextTo"/>
        <c:crossAx val="-2399984"/>
        <c:crosses val="autoZero"/>
        <c:crossBetween val="between"/>
      </c:valAx>
      <c:catAx>
        <c:axId val="-239998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239944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2401616"/>
        <c:axId val="-570923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6.758475959369604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872944800"/>
        <c:axId val="-1872937184"/>
      </c:barChart>
      <c:catAx>
        <c:axId val="-2401616"/>
        <c:scaling>
          <c:orientation val="minMax"/>
        </c:scaling>
        <c:delete val="1"/>
        <c:axPos val="b"/>
        <c:numFmt formatCode="General" sourceLinked="1"/>
        <c:majorTickMark val="none"/>
        <c:minorTickMark val="none"/>
        <c:tickLblPos val="nextTo"/>
        <c:crossAx val="-57092352"/>
        <c:crosses val="autoZero"/>
        <c:auto val="1"/>
        <c:lblAlgn val="ctr"/>
        <c:lblOffset val="100"/>
        <c:noMultiLvlLbl val="0"/>
      </c:catAx>
      <c:valAx>
        <c:axId val="-570923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1616"/>
        <c:crosses val="autoZero"/>
        <c:crossBetween val="between"/>
      </c:valAx>
      <c:valAx>
        <c:axId val="-18729371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944800"/>
        <c:crosses val="max"/>
        <c:crossBetween val="between"/>
      </c:valAx>
      <c:catAx>
        <c:axId val="-1872944800"/>
        <c:scaling>
          <c:orientation val="minMax"/>
        </c:scaling>
        <c:delete val="1"/>
        <c:axPos val="b"/>
        <c:numFmt formatCode="General" sourceLinked="1"/>
        <c:majorTickMark val="out"/>
        <c:minorTickMark val="none"/>
        <c:tickLblPos val="nextTo"/>
        <c:crossAx val="-18729371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0.27342225164247314</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0.1059566339563256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1.1061721677155489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0.1059566339563256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9.4090152238976543E-2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872947520"/>
        <c:axId val="-1872936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6.5492508436718202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872948064"/>
        <c:axId val="-1872944256"/>
      </c:scatterChart>
      <c:catAx>
        <c:axId val="-1872947520"/>
        <c:scaling>
          <c:orientation val="minMax"/>
        </c:scaling>
        <c:delete val="1"/>
        <c:axPos val="l"/>
        <c:numFmt formatCode="General" sourceLinked="1"/>
        <c:majorTickMark val="out"/>
        <c:minorTickMark val="none"/>
        <c:tickLblPos val="nextTo"/>
        <c:crossAx val="-1872936096"/>
        <c:crosses val="autoZero"/>
        <c:auto val="1"/>
        <c:lblAlgn val="ctr"/>
        <c:lblOffset val="100"/>
        <c:noMultiLvlLbl val="0"/>
      </c:catAx>
      <c:valAx>
        <c:axId val="-1872936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2947520"/>
        <c:crosses val="autoZero"/>
        <c:crossBetween val="between"/>
      </c:valAx>
      <c:valAx>
        <c:axId val="-1872944256"/>
        <c:scaling>
          <c:orientation val="minMax"/>
          <c:min val="0"/>
        </c:scaling>
        <c:delete val="1"/>
        <c:axPos val="r"/>
        <c:numFmt formatCode="#;;0" sourceLinked="0"/>
        <c:majorTickMark val="out"/>
        <c:minorTickMark val="none"/>
        <c:tickLblPos val="nextTo"/>
        <c:crossAx val="-1872948064"/>
        <c:crosses val="max"/>
        <c:crossBetween val="midCat"/>
        <c:majorUnit val="1"/>
      </c:valAx>
      <c:valAx>
        <c:axId val="-18729480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29442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0.13482353641679534</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0.1090145095524413</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1.1380959534235124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0.1090145095524413</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0.12075866581793981</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872939360"/>
        <c:axId val="-1872945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6.8099175223204798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872942624"/>
        <c:axId val="-1872943712"/>
      </c:scatterChart>
      <c:catAx>
        <c:axId val="-1872939360"/>
        <c:scaling>
          <c:orientation val="minMax"/>
        </c:scaling>
        <c:delete val="1"/>
        <c:axPos val="l"/>
        <c:numFmt formatCode="General" sourceLinked="1"/>
        <c:majorTickMark val="out"/>
        <c:minorTickMark val="none"/>
        <c:tickLblPos val="nextTo"/>
        <c:crossAx val="-1872945888"/>
        <c:crosses val="autoZero"/>
        <c:auto val="1"/>
        <c:lblAlgn val="ctr"/>
        <c:lblOffset val="100"/>
        <c:noMultiLvlLbl val="0"/>
      </c:catAx>
      <c:valAx>
        <c:axId val="-1872945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2939360"/>
        <c:crosses val="autoZero"/>
        <c:crossBetween val="between"/>
      </c:valAx>
      <c:valAx>
        <c:axId val="-1872943712"/>
        <c:scaling>
          <c:orientation val="minMax"/>
          <c:min val="0"/>
        </c:scaling>
        <c:delete val="1"/>
        <c:axPos val="r"/>
        <c:numFmt formatCode="#;;0" sourceLinked="0"/>
        <c:majorTickMark val="out"/>
        <c:minorTickMark val="none"/>
        <c:tickLblPos val="nextTo"/>
        <c:crossAx val="-1872942624"/>
        <c:crosses val="max"/>
        <c:crossBetween val="midCat"/>
        <c:majorUnit val="1"/>
      </c:valAx>
      <c:valAx>
        <c:axId val="-18729426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29437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0.18654069640624371</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0.33531348823746576</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9.3482893540606682E-2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0.97594809433790708</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9.3482893540606682E-2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0.30466884992961951</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872943168"/>
        <c:axId val="-1872940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6.9162595121165102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872937728"/>
        <c:axId val="-1872939904"/>
      </c:scatterChart>
      <c:catAx>
        <c:axId val="-1872943168"/>
        <c:scaling>
          <c:orientation val="minMax"/>
        </c:scaling>
        <c:delete val="1"/>
        <c:axPos val="l"/>
        <c:numFmt formatCode="General" sourceLinked="1"/>
        <c:majorTickMark val="out"/>
        <c:minorTickMark val="none"/>
        <c:tickLblPos val="nextTo"/>
        <c:crossAx val="-1872940448"/>
        <c:crosses val="autoZero"/>
        <c:auto val="1"/>
        <c:lblAlgn val="ctr"/>
        <c:lblOffset val="100"/>
        <c:noMultiLvlLbl val="0"/>
      </c:catAx>
      <c:valAx>
        <c:axId val="-1872940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2943168"/>
        <c:crosses val="autoZero"/>
        <c:crossBetween val="between"/>
      </c:valAx>
      <c:valAx>
        <c:axId val="-1872939904"/>
        <c:scaling>
          <c:orientation val="minMax"/>
          <c:min val="0"/>
        </c:scaling>
        <c:delete val="1"/>
        <c:axPos val="r"/>
        <c:numFmt formatCode="#;;0" sourceLinked="0"/>
        <c:majorTickMark val="out"/>
        <c:minorTickMark val="none"/>
        <c:tickLblPos val="nextTo"/>
        <c:crossAx val="-1872937728"/>
        <c:crosses val="max"/>
        <c:crossBetween val="midCat"/>
        <c:majorUnit val="1"/>
      </c:valAx>
      <c:valAx>
        <c:axId val="-18729377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29399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872933920"/>
        <c:axId val="-18729491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8.5693843406701475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872942080"/>
        <c:axId val="-1872940992"/>
      </c:barChart>
      <c:catAx>
        <c:axId val="-1872933920"/>
        <c:scaling>
          <c:orientation val="minMax"/>
        </c:scaling>
        <c:delete val="1"/>
        <c:axPos val="b"/>
        <c:numFmt formatCode="General" sourceLinked="1"/>
        <c:majorTickMark val="none"/>
        <c:minorTickMark val="none"/>
        <c:tickLblPos val="nextTo"/>
        <c:crossAx val="-1872949152"/>
        <c:crosses val="autoZero"/>
        <c:auto val="1"/>
        <c:lblAlgn val="ctr"/>
        <c:lblOffset val="100"/>
        <c:noMultiLvlLbl val="0"/>
      </c:catAx>
      <c:valAx>
        <c:axId val="-18729491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2933920"/>
        <c:crosses val="autoZero"/>
        <c:crossBetween val="between"/>
      </c:valAx>
      <c:valAx>
        <c:axId val="-18729409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942080"/>
        <c:crosses val="max"/>
        <c:crossBetween val="between"/>
      </c:valAx>
      <c:catAx>
        <c:axId val="-1872942080"/>
        <c:scaling>
          <c:orientation val="minMax"/>
        </c:scaling>
        <c:delete val="1"/>
        <c:axPos val="b"/>
        <c:numFmt formatCode="General" sourceLinked="1"/>
        <c:majorTickMark val="out"/>
        <c:minorTickMark val="none"/>
        <c:tickLblPos val="nextTo"/>
        <c:crossAx val="-18729409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0.28362932138491814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0.14707629386174048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1.5354555606935314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0.14707629386174048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0.52754748236795024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0.29417718107426971</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72938816"/>
        <c:axId val="-1872936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7.46431065024173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872935552"/>
        <c:axId val="-1872934464"/>
      </c:scatterChart>
      <c:catAx>
        <c:axId val="-1872938816"/>
        <c:scaling>
          <c:orientation val="minMax"/>
        </c:scaling>
        <c:delete val="1"/>
        <c:axPos val="l"/>
        <c:numFmt formatCode="General" sourceLinked="1"/>
        <c:majorTickMark val="out"/>
        <c:minorTickMark val="none"/>
        <c:tickLblPos val="nextTo"/>
        <c:crossAx val="-1872936640"/>
        <c:crosses val="autoZero"/>
        <c:auto val="1"/>
        <c:lblAlgn val="ctr"/>
        <c:lblOffset val="100"/>
        <c:noMultiLvlLbl val="0"/>
      </c:catAx>
      <c:valAx>
        <c:axId val="-1872936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2938816"/>
        <c:crosses val="autoZero"/>
        <c:crossBetween val="between"/>
      </c:valAx>
      <c:valAx>
        <c:axId val="-1872934464"/>
        <c:scaling>
          <c:orientation val="minMax"/>
          <c:min val="0"/>
        </c:scaling>
        <c:delete val="1"/>
        <c:axPos val="r"/>
        <c:numFmt formatCode="#;;0" sourceLinked="0"/>
        <c:majorTickMark val="out"/>
        <c:minorTickMark val="none"/>
        <c:tickLblPos val="nextTo"/>
        <c:crossAx val="-1872935552"/>
        <c:crosses val="max"/>
        <c:crossBetween val="midCat"/>
        <c:majorUnit val="1"/>
      </c:valAx>
      <c:valAx>
        <c:axId val="-18729355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29344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8.7428447394531261E-2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9.5285439540083061E-2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2.6564868139713482E-2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0.27733343989859804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2.6564868139713482E-2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9.5285439540083061E-2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5.7467279196986354E-2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72948608"/>
        <c:axId val="-18729350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9.8962705894351508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872946432"/>
        <c:axId val="-1872946976"/>
      </c:scatterChart>
      <c:catAx>
        <c:axId val="-1872948608"/>
        <c:scaling>
          <c:orientation val="minMax"/>
        </c:scaling>
        <c:delete val="1"/>
        <c:axPos val="l"/>
        <c:numFmt formatCode="General" sourceLinked="1"/>
        <c:majorTickMark val="out"/>
        <c:minorTickMark val="none"/>
        <c:tickLblPos val="nextTo"/>
        <c:crossAx val="-1872935008"/>
        <c:crosses val="autoZero"/>
        <c:auto val="1"/>
        <c:lblAlgn val="ctr"/>
        <c:lblOffset val="100"/>
        <c:noMultiLvlLbl val="0"/>
      </c:catAx>
      <c:valAx>
        <c:axId val="-18729350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2948608"/>
        <c:crosses val="autoZero"/>
        <c:crossBetween val="between"/>
      </c:valAx>
      <c:valAx>
        <c:axId val="-1872946976"/>
        <c:scaling>
          <c:orientation val="minMax"/>
          <c:min val="0"/>
        </c:scaling>
        <c:delete val="1"/>
        <c:axPos val="r"/>
        <c:numFmt formatCode="#;;0" sourceLinked="0"/>
        <c:majorTickMark val="out"/>
        <c:minorTickMark val="none"/>
        <c:tickLblPos val="nextTo"/>
        <c:crossAx val="-1872946432"/>
        <c:crosses val="max"/>
        <c:crossBetween val="midCat"/>
        <c:majorUnit val="1"/>
      </c:valAx>
      <c:valAx>
        <c:axId val="-18729464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29469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0.19365981256304554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6.6770383147478185E-2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0.69707329034147936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6.6770383147478185E-2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0.15925855594942995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72945344"/>
        <c:axId val="-18729415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8.34757178233356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870403792"/>
        <c:axId val="-1872938272"/>
      </c:scatterChart>
      <c:catAx>
        <c:axId val="-1872945344"/>
        <c:scaling>
          <c:orientation val="minMax"/>
        </c:scaling>
        <c:delete val="1"/>
        <c:axPos val="l"/>
        <c:numFmt formatCode="General" sourceLinked="1"/>
        <c:majorTickMark val="out"/>
        <c:minorTickMark val="none"/>
        <c:tickLblPos val="nextTo"/>
        <c:crossAx val="-1872941536"/>
        <c:crosses val="autoZero"/>
        <c:auto val="1"/>
        <c:lblAlgn val="ctr"/>
        <c:lblOffset val="100"/>
        <c:noMultiLvlLbl val="0"/>
      </c:catAx>
      <c:valAx>
        <c:axId val="-18729415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2945344"/>
        <c:crosses val="autoZero"/>
        <c:crossBetween val="between"/>
      </c:valAx>
      <c:valAx>
        <c:axId val="-1872938272"/>
        <c:scaling>
          <c:orientation val="minMax"/>
          <c:min val="0"/>
        </c:scaling>
        <c:delete val="1"/>
        <c:axPos val="r"/>
        <c:numFmt formatCode="#;;0" sourceLinked="0"/>
        <c:majorTickMark val="out"/>
        <c:minorTickMark val="none"/>
        <c:tickLblPos val="nextTo"/>
        <c:crossAx val="-1870403792"/>
        <c:crosses val="max"/>
        <c:crossBetween val="midCat"/>
        <c:majorUnit val="1"/>
      </c:valAx>
      <c:valAx>
        <c:axId val="-18704037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29382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870402160"/>
        <c:axId val="-18704103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6.5465921230834567</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870401616"/>
        <c:axId val="-1870410864"/>
      </c:barChart>
      <c:catAx>
        <c:axId val="-1870402160"/>
        <c:scaling>
          <c:orientation val="minMax"/>
        </c:scaling>
        <c:delete val="1"/>
        <c:axPos val="b"/>
        <c:numFmt formatCode="General" sourceLinked="1"/>
        <c:majorTickMark val="none"/>
        <c:minorTickMark val="none"/>
        <c:tickLblPos val="nextTo"/>
        <c:crossAx val="-1870410320"/>
        <c:crosses val="autoZero"/>
        <c:auto val="1"/>
        <c:lblAlgn val="ctr"/>
        <c:lblOffset val="100"/>
        <c:noMultiLvlLbl val="0"/>
      </c:catAx>
      <c:valAx>
        <c:axId val="-18704103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0402160"/>
        <c:crosses val="autoZero"/>
        <c:crossBetween val="between"/>
      </c:valAx>
      <c:valAx>
        <c:axId val="-18704108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0401616"/>
        <c:crosses val="max"/>
        <c:crossBetween val="between"/>
      </c:valAx>
      <c:catAx>
        <c:axId val="-1870401616"/>
        <c:scaling>
          <c:orientation val="minMax"/>
        </c:scaling>
        <c:delete val="1"/>
        <c:axPos val="b"/>
        <c:numFmt formatCode="General" sourceLinked="1"/>
        <c:majorTickMark val="out"/>
        <c:minorTickMark val="none"/>
        <c:tickLblPos val="nextTo"/>
        <c:crossAx val="-18704108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0.26275435161972727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0.10330958441216076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1.0785373474783775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0.10330958441216076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0.37056081391572793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4.8547222034395432E-2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70404880"/>
        <c:axId val="-1870403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6.0765787244492397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870401072"/>
        <c:axId val="-1870402704"/>
      </c:scatterChart>
      <c:catAx>
        <c:axId val="-1870404880"/>
        <c:scaling>
          <c:orientation val="minMax"/>
        </c:scaling>
        <c:delete val="1"/>
        <c:axPos val="l"/>
        <c:numFmt formatCode="General" sourceLinked="1"/>
        <c:majorTickMark val="out"/>
        <c:minorTickMark val="none"/>
        <c:tickLblPos val="nextTo"/>
        <c:crossAx val="-1870403248"/>
        <c:crosses val="autoZero"/>
        <c:auto val="1"/>
        <c:lblAlgn val="ctr"/>
        <c:lblOffset val="100"/>
        <c:noMultiLvlLbl val="0"/>
      </c:catAx>
      <c:valAx>
        <c:axId val="-1870403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0404880"/>
        <c:crosses val="autoZero"/>
        <c:crossBetween val="between"/>
      </c:valAx>
      <c:valAx>
        <c:axId val="-1870402704"/>
        <c:scaling>
          <c:orientation val="minMax"/>
          <c:min val="0"/>
        </c:scaling>
        <c:delete val="1"/>
        <c:axPos val="r"/>
        <c:numFmt formatCode="#;;0" sourceLinked="0"/>
        <c:majorTickMark val="out"/>
        <c:minorTickMark val="none"/>
        <c:tickLblPos val="nextTo"/>
        <c:crossAx val="-1870401072"/>
        <c:crosses val="max"/>
        <c:crossBetween val="midCat"/>
        <c:majorUnit val="1"/>
      </c:valAx>
      <c:valAx>
        <c:axId val="-18704010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04027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9.8630136986301367E-2</c:v>
                </c:pt>
                <c:pt idx="1">
                  <c:v>0.26575342465753427</c:v>
                </c:pt>
                <c:pt idx="2">
                  <c:v>0.33972602739726027</c:v>
                </c:pt>
                <c:pt idx="3">
                  <c:v>0.29589041095890412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0.19325674258775027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7.1311632470159481E-2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0.74448328648649209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7.1311632470159481E-2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0.25578746367206495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3.307759924101461E-2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70411408"/>
        <c:axId val="-1870408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7.0787645869832003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870409776"/>
        <c:axId val="-1870407056"/>
      </c:scatterChart>
      <c:catAx>
        <c:axId val="-1870411408"/>
        <c:scaling>
          <c:orientation val="minMax"/>
        </c:scaling>
        <c:delete val="1"/>
        <c:axPos val="l"/>
        <c:numFmt formatCode="General" sourceLinked="1"/>
        <c:majorTickMark val="out"/>
        <c:minorTickMark val="none"/>
        <c:tickLblPos val="nextTo"/>
        <c:crossAx val="-1870408144"/>
        <c:crosses val="autoZero"/>
        <c:auto val="1"/>
        <c:lblAlgn val="ctr"/>
        <c:lblOffset val="100"/>
        <c:noMultiLvlLbl val="0"/>
      </c:catAx>
      <c:valAx>
        <c:axId val="-1870408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0411408"/>
        <c:crosses val="autoZero"/>
        <c:crossBetween val="between"/>
      </c:valAx>
      <c:valAx>
        <c:axId val="-1870407056"/>
        <c:scaling>
          <c:orientation val="minMax"/>
          <c:min val="0"/>
        </c:scaling>
        <c:delete val="1"/>
        <c:axPos val="r"/>
        <c:numFmt formatCode="#;;0" sourceLinked="0"/>
        <c:majorTickMark val="out"/>
        <c:minorTickMark val="none"/>
        <c:tickLblPos val="nextTo"/>
        <c:crossAx val="-1870409776"/>
        <c:crosses val="max"/>
        <c:crossBetween val="midCat"/>
        <c:majorUnit val="1"/>
      </c:valAx>
      <c:valAx>
        <c:axId val="-18704097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04070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0.21182188633521903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8.3936760271464017E-2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0.87628782260841476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7.4471405474021424E-2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70400528"/>
        <c:axId val="-1870408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6.4844330578179301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870406512"/>
        <c:axId val="-1870411952"/>
      </c:scatterChart>
      <c:catAx>
        <c:axId val="-1870400528"/>
        <c:scaling>
          <c:orientation val="minMax"/>
        </c:scaling>
        <c:delete val="1"/>
        <c:axPos val="l"/>
        <c:numFmt formatCode="General" sourceLinked="1"/>
        <c:majorTickMark val="out"/>
        <c:minorTickMark val="none"/>
        <c:tickLblPos val="nextTo"/>
        <c:crossAx val="-1870408688"/>
        <c:crosses val="autoZero"/>
        <c:auto val="1"/>
        <c:lblAlgn val="ctr"/>
        <c:lblOffset val="100"/>
        <c:noMultiLvlLbl val="0"/>
      </c:catAx>
      <c:valAx>
        <c:axId val="-1870408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0400528"/>
        <c:crosses val="autoZero"/>
        <c:crossBetween val="between"/>
      </c:valAx>
      <c:valAx>
        <c:axId val="-1870411952"/>
        <c:scaling>
          <c:orientation val="minMax"/>
          <c:min val="0"/>
        </c:scaling>
        <c:delete val="1"/>
        <c:axPos val="r"/>
        <c:numFmt formatCode="#;;0" sourceLinked="0"/>
        <c:majorTickMark val="out"/>
        <c:minorTickMark val="none"/>
        <c:tickLblPos val="nextTo"/>
        <c:crossAx val="-1870406512"/>
        <c:crosses val="max"/>
        <c:crossBetween val="midCat"/>
        <c:majorUnit val="1"/>
      </c:valAx>
      <c:valAx>
        <c:axId val="-1870406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04119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870399984"/>
        <c:axId val="-18703994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7.1627058274432702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870409232"/>
        <c:axId val="-1870407600"/>
      </c:barChart>
      <c:catAx>
        <c:axId val="-1870399984"/>
        <c:scaling>
          <c:orientation val="minMax"/>
        </c:scaling>
        <c:delete val="1"/>
        <c:axPos val="b"/>
        <c:numFmt formatCode="General" sourceLinked="1"/>
        <c:majorTickMark val="none"/>
        <c:minorTickMark val="none"/>
        <c:tickLblPos val="nextTo"/>
        <c:crossAx val="-1870399440"/>
        <c:crosses val="autoZero"/>
        <c:auto val="1"/>
        <c:lblAlgn val="ctr"/>
        <c:lblOffset val="100"/>
        <c:noMultiLvlLbl val="0"/>
      </c:catAx>
      <c:valAx>
        <c:axId val="-18703994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0399984"/>
        <c:crosses val="autoZero"/>
        <c:crossBetween val="between"/>
      </c:valAx>
      <c:valAx>
        <c:axId val="-18704076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0409232"/>
        <c:crosses val="max"/>
        <c:crossBetween val="between"/>
      </c:valAx>
      <c:catAx>
        <c:axId val="-1870409232"/>
        <c:scaling>
          <c:orientation val="minMax"/>
        </c:scaling>
        <c:delete val="1"/>
        <c:axPos val="b"/>
        <c:numFmt formatCode="General" sourceLinked="1"/>
        <c:majorTickMark val="out"/>
        <c:minorTickMark val="none"/>
        <c:tickLblPos val="nextTo"/>
        <c:crossAx val="-18704076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0.12505230419931479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0.13131858467135515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1.3709473210249943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0.13131858467135515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0.14152071244269049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70405968"/>
        <c:axId val="-1870405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6.5837518365112704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870398896"/>
        <c:axId val="-1870404336"/>
      </c:scatterChart>
      <c:catAx>
        <c:axId val="-1870405968"/>
        <c:scaling>
          <c:orientation val="minMax"/>
        </c:scaling>
        <c:delete val="1"/>
        <c:axPos val="l"/>
        <c:numFmt formatCode="General" sourceLinked="1"/>
        <c:majorTickMark val="out"/>
        <c:minorTickMark val="none"/>
        <c:tickLblPos val="nextTo"/>
        <c:crossAx val="-1870405424"/>
        <c:crosses val="autoZero"/>
        <c:auto val="1"/>
        <c:lblAlgn val="ctr"/>
        <c:lblOffset val="100"/>
        <c:noMultiLvlLbl val="0"/>
      </c:catAx>
      <c:valAx>
        <c:axId val="-1870405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0405968"/>
        <c:crosses val="autoZero"/>
        <c:crossBetween val="between"/>
      </c:valAx>
      <c:valAx>
        <c:axId val="-1870404336"/>
        <c:scaling>
          <c:orientation val="minMax"/>
          <c:min val="0"/>
        </c:scaling>
        <c:delete val="1"/>
        <c:axPos val="r"/>
        <c:numFmt formatCode="#;;0" sourceLinked="0"/>
        <c:majorTickMark val="out"/>
        <c:minorTickMark val="none"/>
        <c:tickLblPos val="nextTo"/>
        <c:crossAx val="-1870398896"/>
        <c:crosses val="max"/>
        <c:crossBetween val="midCat"/>
        <c:majorUnit val="1"/>
      </c:valAx>
      <c:valAx>
        <c:axId val="-18703988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04043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0.23889101543657354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9.2245644323589282E-2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0.96303138872647231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9.224564432359017E-2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0.15296457420417475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70398352"/>
        <c:axId val="-1870413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7.7416598183752701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870412496"/>
        <c:axId val="-1870413040"/>
      </c:scatterChart>
      <c:catAx>
        <c:axId val="-1870398352"/>
        <c:scaling>
          <c:orientation val="minMax"/>
        </c:scaling>
        <c:delete val="1"/>
        <c:axPos val="l"/>
        <c:numFmt formatCode="General" sourceLinked="1"/>
        <c:majorTickMark val="out"/>
        <c:minorTickMark val="none"/>
        <c:tickLblPos val="nextTo"/>
        <c:crossAx val="-1870413584"/>
        <c:crosses val="autoZero"/>
        <c:auto val="1"/>
        <c:lblAlgn val="ctr"/>
        <c:lblOffset val="100"/>
        <c:noMultiLvlLbl val="0"/>
      </c:catAx>
      <c:valAx>
        <c:axId val="-1870413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0398352"/>
        <c:crosses val="autoZero"/>
        <c:crossBetween val="between"/>
      </c:valAx>
      <c:valAx>
        <c:axId val="-1870413040"/>
        <c:scaling>
          <c:orientation val="minMax"/>
          <c:min val="0"/>
        </c:scaling>
        <c:delete val="1"/>
        <c:axPos val="r"/>
        <c:numFmt formatCode="#;;0" sourceLinked="0"/>
        <c:majorTickMark val="out"/>
        <c:minorTickMark val="none"/>
        <c:tickLblPos val="nextTo"/>
        <c:crossAx val="-1870412496"/>
        <c:crosses val="max"/>
        <c:crossBetween val="midCat"/>
        <c:majorUnit val="1"/>
      </c:valAx>
      <c:valAx>
        <c:axId val="-18704124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04130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869650784"/>
        <c:axId val="-18696502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7.2143679729581809</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869655680"/>
        <c:axId val="-1869659488"/>
      </c:barChart>
      <c:catAx>
        <c:axId val="-1869650784"/>
        <c:scaling>
          <c:orientation val="minMax"/>
        </c:scaling>
        <c:delete val="1"/>
        <c:axPos val="b"/>
        <c:numFmt formatCode="General" sourceLinked="1"/>
        <c:majorTickMark val="none"/>
        <c:minorTickMark val="none"/>
        <c:tickLblPos val="nextTo"/>
        <c:crossAx val="-1869650240"/>
        <c:crosses val="autoZero"/>
        <c:auto val="1"/>
        <c:lblAlgn val="ctr"/>
        <c:lblOffset val="100"/>
        <c:noMultiLvlLbl val="0"/>
      </c:catAx>
      <c:valAx>
        <c:axId val="-18696502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9650784"/>
        <c:crosses val="autoZero"/>
        <c:crossBetween val="between"/>
      </c:valAx>
      <c:valAx>
        <c:axId val="-18696594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9655680"/>
        <c:crosses val="max"/>
        <c:crossBetween val="between"/>
      </c:valAx>
      <c:catAx>
        <c:axId val="-1869655680"/>
        <c:scaling>
          <c:orientation val="minMax"/>
        </c:scaling>
        <c:delete val="1"/>
        <c:axPos val="b"/>
        <c:numFmt formatCode="General" sourceLinked="1"/>
        <c:majorTickMark val="out"/>
        <c:minorTickMark val="none"/>
        <c:tickLblPos val="nextTo"/>
        <c:crossAx val="-18696594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0.40999708759434128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0.14052952589158263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1.4671082355032716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0.14052952589158352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0.48400690108461042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69657312"/>
        <c:axId val="-18696453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8.3209840592258306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869651872"/>
        <c:axId val="-1869658944"/>
      </c:scatterChart>
      <c:catAx>
        <c:axId val="-1869657312"/>
        <c:scaling>
          <c:orientation val="minMax"/>
        </c:scaling>
        <c:delete val="1"/>
        <c:axPos val="l"/>
        <c:numFmt formatCode="General" sourceLinked="1"/>
        <c:majorTickMark val="out"/>
        <c:minorTickMark val="none"/>
        <c:tickLblPos val="nextTo"/>
        <c:crossAx val="-1869645344"/>
        <c:crosses val="autoZero"/>
        <c:auto val="1"/>
        <c:lblAlgn val="ctr"/>
        <c:lblOffset val="100"/>
        <c:noMultiLvlLbl val="0"/>
      </c:catAx>
      <c:valAx>
        <c:axId val="-18696453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9657312"/>
        <c:crosses val="autoZero"/>
        <c:crossBetween val="between"/>
      </c:valAx>
      <c:valAx>
        <c:axId val="-1869658944"/>
        <c:scaling>
          <c:orientation val="minMax"/>
          <c:min val="0"/>
        </c:scaling>
        <c:delete val="1"/>
        <c:axPos val="r"/>
        <c:numFmt formatCode="#;;0" sourceLinked="0"/>
        <c:majorTickMark val="out"/>
        <c:minorTickMark val="none"/>
        <c:tickLblPos val="nextTo"/>
        <c:crossAx val="-1869651872"/>
        <c:crosses val="max"/>
        <c:crossBetween val="midCat"/>
        <c:majorUnit val="1"/>
      </c:valAx>
      <c:valAx>
        <c:axId val="-18696518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9658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0.31654854501465035</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0.39395511502668334</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0.10983174065379675</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1.1466277297281806</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0.10983174065379675</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0.25670617489669212</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869660032"/>
        <c:axId val="-18696513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6.1077518866905303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869656768"/>
        <c:axId val="-1869657856"/>
      </c:scatterChart>
      <c:catAx>
        <c:axId val="-1869660032"/>
        <c:scaling>
          <c:orientation val="minMax"/>
        </c:scaling>
        <c:delete val="1"/>
        <c:axPos val="l"/>
        <c:numFmt formatCode="General" sourceLinked="1"/>
        <c:majorTickMark val="out"/>
        <c:minorTickMark val="none"/>
        <c:tickLblPos val="nextTo"/>
        <c:crossAx val="-1869651328"/>
        <c:crosses val="autoZero"/>
        <c:auto val="1"/>
        <c:lblAlgn val="ctr"/>
        <c:lblOffset val="100"/>
        <c:noMultiLvlLbl val="0"/>
      </c:catAx>
      <c:valAx>
        <c:axId val="-18696513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9660032"/>
        <c:crosses val="autoZero"/>
        <c:crossBetween val="between"/>
      </c:valAx>
      <c:valAx>
        <c:axId val="-1869657856"/>
        <c:scaling>
          <c:orientation val="minMax"/>
          <c:min val="0"/>
        </c:scaling>
        <c:delete val="1"/>
        <c:axPos val="r"/>
        <c:numFmt formatCode="#;;0" sourceLinked="0"/>
        <c:majorTickMark val="out"/>
        <c:minorTickMark val="none"/>
        <c:tickLblPos val="nextTo"/>
        <c:crossAx val="-1869656768"/>
        <c:crosses val="max"/>
        <c:crossBetween val="midCat"/>
        <c:majorUnit val="1"/>
      </c:valAx>
      <c:valAx>
        <c:axId val="-18696567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96578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869655136"/>
        <c:axId val="-18696448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6.8277390825123234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869649696"/>
        <c:axId val="-1869658400"/>
      </c:barChart>
      <c:catAx>
        <c:axId val="-1869655136"/>
        <c:scaling>
          <c:orientation val="minMax"/>
        </c:scaling>
        <c:delete val="1"/>
        <c:axPos val="b"/>
        <c:numFmt formatCode="General" sourceLinked="1"/>
        <c:majorTickMark val="none"/>
        <c:minorTickMark val="none"/>
        <c:tickLblPos val="nextTo"/>
        <c:crossAx val="-1869644800"/>
        <c:crosses val="autoZero"/>
        <c:auto val="1"/>
        <c:lblAlgn val="ctr"/>
        <c:lblOffset val="100"/>
        <c:noMultiLvlLbl val="0"/>
      </c:catAx>
      <c:valAx>
        <c:axId val="-18696448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9655136"/>
        <c:crosses val="autoZero"/>
        <c:crossBetween val="between"/>
      </c:valAx>
      <c:valAx>
        <c:axId val="-18696584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9649696"/>
        <c:crosses val="max"/>
        <c:crossBetween val="between"/>
      </c:valAx>
      <c:catAx>
        <c:axId val="-1869649696"/>
        <c:scaling>
          <c:orientation val="minMax"/>
        </c:scaling>
        <c:delete val="1"/>
        <c:axPos val="b"/>
        <c:numFmt formatCode="General" sourceLinked="1"/>
        <c:majorTickMark val="out"/>
        <c:minorTickMark val="none"/>
        <c:tickLblPos val="nextTo"/>
        <c:crossAx val="-18696584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0.13475819553894031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6.7896000805690804E-2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0.70882457837802981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6.7896000805690804E-2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6.1836606966418017E-2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69649152"/>
        <c:axId val="-1869656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7.73436267532567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869646976"/>
        <c:axId val="-1869648064"/>
      </c:scatterChart>
      <c:catAx>
        <c:axId val="-1869649152"/>
        <c:scaling>
          <c:orientation val="minMax"/>
        </c:scaling>
        <c:delete val="1"/>
        <c:axPos val="l"/>
        <c:numFmt formatCode="General" sourceLinked="1"/>
        <c:majorTickMark val="out"/>
        <c:minorTickMark val="none"/>
        <c:tickLblPos val="nextTo"/>
        <c:crossAx val="-1869656224"/>
        <c:crosses val="autoZero"/>
        <c:auto val="1"/>
        <c:lblAlgn val="ctr"/>
        <c:lblOffset val="100"/>
        <c:noMultiLvlLbl val="0"/>
      </c:catAx>
      <c:valAx>
        <c:axId val="-1869656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9649152"/>
        <c:crosses val="autoZero"/>
        <c:crossBetween val="between"/>
      </c:valAx>
      <c:valAx>
        <c:axId val="-1869648064"/>
        <c:scaling>
          <c:orientation val="minMax"/>
          <c:min val="0"/>
        </c:scaling>
        <c:delete val="1"/>
        <c:axPos val="r"/>
        <c:numFmt formatCode="#;;0" sourceLinked="0"/>
        <c:majorTickMark val="out"/>
        <c:minorTickMark val="none"/>
        <c:tickLblPos val="nextTo"/>
        <c:crossAx val="-1869646976"/>
        <c:crosses val="max"/>
        <c:crossBetween val="midCat"/>
        <c:majorUnit val="1"/>
      </c:valAx>
      <c:valAx>
        <c:axId val="-18696469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96480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0.44109589041095892</c:v>
                </c:pt>
                <c:pt idx="1">
                  <c:v>0.55068493150684927</c:v>
                </c:pt>
                <c:pt idx="2">
                  <c:v>0</c:v>
                </c:pt>
                <c:pt idx="3">
                  <c:v>8.21917808219178E-3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2414672"/>
        <c:axId val="-2404880"/>
      </c:barChart>
      <c:catAx>
        <c:axId val="-2414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4880"/>
        <c:crosses val="autoZero"/>
        <c:auto val="1"/>
        <c:lblAlgn val="ctr"/>
        <c:lblOffset val="100"/>
        <c:noMultiLvlLbl val="0"/>
      </c:catAx>
      <c:valAx>
        <c:axId val="-2404880"/>
        <c:scaling>
          <c:orientation val="minMax"/>
        </c:scaling>
        <c:delete val="1"/>
        <c:axPos val="t"/>
        <c:numFmt formatCode="0%" sourceLinked="1"/>
        <c:majorTickMark val="none"/>
        <c:minorTickMark val="none"/>
        <c:tickLblPos val="nextTo"/>
        <c:crossAx val="-24146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0.10876491822144896</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1.1736265063150295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0.11241786564552303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0.17761226382644857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69648608"/>
        <c:axId val="-1869654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5.4767556837529598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869654048"/>
        <c:axId val="-1869647520"/>
      </c:scatterChart>
      <c:catAx>
        <c:axId val="-1869648608"/>
        <c:scaling>
          <c:orientation val="minMax"/>
        </c:scaling>
        <c:delete val="1"/>
        <c:axPos val="l"/>
        <c:numFmt formatCode="General" sourceLinked="1"/>
        <c:majorTickMark val="out"/>
        <c:minorTickMark val="none"/>
        <c:tickLblPos val="nextTo"/>
        <c:crossAx val="-1869654592"/>
        <c:crosses val="autoZero"/>
        <c:auto val="1"/>
        <c:lblAlgn val="ctr"/>
        <c:lblOffset val="100"/>
        <c:noMultiLvlLbl val="0"/>
      </c:catAx>
      <c:valAx>
        <c:axId val="-1869654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9648608"/>
        <c:crosses val="autoZero"/>
        <c:crossBetween val="between"/>
      </c:valAx>
      <c:valAx>
        <c:axId val="-1869647520"/>
        <c:scaling>
          <c:orientation val="minMax"/>
          <c:min val="0"/>
        </c:scaling>
        <c:delete val="1"/>
        <c:axPos val="r"/>
        <c:numFmt formatCode="#;;0" sourceLinked="0"/>
        <c:majorTickMark val="out"/>
        <c:minorTickMark val="none"/>
        <c:tickLblPos val="nextTo"/>
        <c:crossAx val="-1869654048"/>
        <c:crosses val="max"/>
        <c:crossBetween val="midCat"/>
        <c:majorUnit val="1"/>
      </c:valAx>
      <c:valAx>
        <c:axId val="-18696540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9647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0.12944784141527865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0.12455165415491543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1.3003015302080101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0.12455165415491543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0.25874722947584061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69652416"/>
        <c:axId val="-1869646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7.2720988884583404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869652960"/>
        <c:axId val="-1869653504"/>
      </c:scatterChart>
      <c:catAx>
        <c:axId val="-1869652416"/>
        <c:scaling>
          <c:orientation val="minMax"/>
        </c:scaling>
        <c:delete val="1"/>
        <c:axPos val="l"/>
        <c:numFmt formatCode="General" sourceLinked="1"/>
        <c:majorTickMark val="out"/>
        <c:minorTickMark val="none"/>
        <c:tickLblPos val="nextTo"/>
        <c:crossAx val="-1869646432"/>
        <c:crosses val="autoZero"/>
        <c:auto val="1"/>
        <c:lblAlgn val="ctr"/>
        <c:lblOffset val="100"/>
        <c:noMultiLvlLbl val="0"/>
      </c:catAx>
      <c:valAx>
        <c:axId val="-1869646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9652416"/>
        <c:crosses val="autoZero"/>
        <c:crossBetween val="between"/>
      </c:valAx>
      <c:valAx>
        <c:axId val="-1869653504"/>
        <c:scaling>
          <c:orientation val="minMax"/>
          <c:min val="0"/>
        </c:scaling>
        <c:delete val="1"/>
        <c:axPos val="r"/>
        <c:numFmt formatCode="#;;0" sourceLinked="0"/>
        <c:majorTickMark val="out"/>
        <c:minorTickMark val="none"/>
        <c:tickLblPos val="nextTo"/>
        <c:crossAx val="-1869652960"/>
        <c:crosses val="max"/>
        <c:crossBetween val="midCat"/>
        <c:majorUnit val="1"/>
      </c:valAx>
      <c:valAx>
        <c:axId val="-18696529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96535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869645888"/>
        <c:axId val="-18601300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7.8830621789783146</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860138224"/>
        <c:axId val="-1860138768"/>
      </c:barChart>
      <c:catAx>
        <c:axId val="-1869645888"/>
        <c:scaling>
          <c:orientation val="minMax"/>
        </c:scaling>
        <c:delete val="1"/>
        <c:axPos val="b"/>
        <c:numFmt formatCode="General" sourceLinked="1"/>
        <c:majorTickMark val="none"/>
        <c:minorTickMark val="none"/>
        <c:tickLblPos val="nextTo"/>
        <c:crossAx val="-1860130064"/>
        <c:crosses val="autoZero"/>
        <c:auto val="1"/>
        <c:lblAlgn val="ctr"/>
        <c:lblOffset val="100"/>
        <c:noMultiLvlLbl val="0"/>
      </c:catAx>
      <c:valAx>
        <c:axId val="-1860130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9645888"/>
        <c:crosses val="autoZero"/>
        <c:crossBetween val="between"/>
      </c:valAx>
      <c:valAx>
        <c:axId val="-18601387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0138224"/>
        <c:crosses val="max"/>
        <c:crossBetween val="between"/>
      </c:valAx>
      <c:catAx>
        <c:axId val="-1860138224"/>
        <c:scaling>
          <c:orientation val="minMax"/>
        </c:scaling>
        <c:delete val="1"/>
        <c:axPos val="b"/>
        <c:numFmt formatCode="General" sourceLinked="1"/>
        <c:majorTickMark val="out"/>
        <c:minorTickMark val="none"/>
        <c:tickLblPos val="nextTo"/>
        <c:crossAx val="-18601387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0.25933387874275304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7.8973781348107508E-2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0.8244750294968668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7.8973781348107508E-2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0.28327080068006438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0.13246752128750039</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60132240"/>
        <c:axId val="-1860137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8.3951933003147392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860139312"/>
        <c:axId val="-1860126256"/>
      </c:scatterChart>
      <c:catAx>
        <c:axId val="-1860132240"/>
        <c:scaling>
          <c:orientation val="minMax"/>
        </c:scaling>
        <c:delete val="1"/>
        <c:axPos val="l"/>
        <c:numFmt formatCode="General" sourceLinked="1"/>
        <c:majorTickMark val="out"/>
        <c:minorTickMark val="none"/>
        <c:tickLblPos val="nextTo"/>
        <c:crossAx val="-1860137680"/>
        <c:crosses val="autoZero"/>
        <c:auto val="1"/>
        <c:lblAlgn val="ctr"/>
        <c:lblOffset val="100"/>
        <c:noMultiLvlLbl val="0"/>
      </c:catAx>
      <c:valAx>
        <c:axId val="-1860137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0132240"/>
        <c:crosses val="autoZero"/>
        <c:crossBetween val="between"/>
      </c:valAx>
      <c:valAx>
        <c:axId val="-1860126256"/>
        <c:scaling>
          <c:orientation val="minMax"/>
          <c:min val="0"/>
        </c:scaling>
        <c:delete val="1"/>
        <c:axPos val="r"/>
        <c:numFmt formatCode="#;;0" sourceLinked="0"/>
        <c:majorTickMark val="out"/>
        <c:minorTickMark val="none"/>
        <c:tickLblPos val="nextTo"/>
        <c:crossAx val="-1860139312"/>
        <c:crosses val="max"/>
        <c:crossBetween val="midCat"/>
        <c:majorUnit val="1"/>
      </c:valAx>
      <c:valAx>
        <c:axId val="-18601393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01262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0.15205631145593568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0.13071809682112523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1.3646783133925915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0.13071809682112523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0.46887231835431642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0.37093036331868667</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60125712"/>
        <c:axId val="-1860140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7.37093105764189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860137136"/>
        <c:axId val="-1860131696"/>
      </c:scatterChart>
      <c:catAx>
        <c:axId val="-1860125712"/>
        <c:scaling>
          <c:orientation val="minMax"/>
        </c:scaling>
        <c:delete val="1"/>
        <c:axPos val="l"/>
        <c:numFmt formatCode="General" sourceLinked="1"/>
        <c:majorTickMark val="out"/>
        <c:minorTickMark val="none"/>
        <c:tickLblPos val="nextTo"/>
        <c:crossAx val="-1860140944"/>
        <c:crosses val="autoZero"/>
        <c:auto val="1"/>
        <c:lblAlgn val="ctr"/>
        <c:lblOffset val="100"/>
        <c:noMultiLvlLbl val="0"/>
      </c:catAx>
      <c:valAx>
        <c:axId val="-1860140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0125712"/>
        <c:crosses val="autoZero"/>
        <c:crossBetween val="between"/>
      </c:valAx>
      <c:valAx>
        <c:axId val="-1860131696"/>
        <c:scaling>
          <c:orientation val="minMax"/>
          <c:min val="0"/>
        </c:scaling>
        <c:delete val="1"/>
        <c:axPos val="r"/>
        <c:numFmt formatCode="#;;0" sourceLinked="0"/>
        <c:majorTickMark val="out"/>
        <c:minorTickMark val="none"/>
        <c:tickLblPos val="nextTo"/>
        <c:crossAx val="-1860137136"/>
        <c:crosses val="max"/>
        <c:crossBetween val="midCat"/>
        <c:majorUnit val="1"/>
      </c:valAx>
      <c:valAx>
        <c:axId val="-18601371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01316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860136592"/>
        <c:axId val="-18601311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4.9636499036877382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860139856"/>
        <c:axId val="-1860136048"/>
      </c:barChart>
      <c:catAx>
        <c:axId val="-1860136592"/>
        <c:scaling>
          <c:orientation val="minMax"/>
        </c:scaling>
        <c:delete val="1"/>
        <c:axPos val="b"/>
        <c:numFmt formatCode="General" sourceLinked="1"/>
        <c:majorTickMark val="none"/>
        <c:minorTickMark val="none"/>
        <c:tickLblPos val="nextTo"/>
        <c:crossAx val="-1860131152"/>
        <c:crosses val="autoZero"/>
        <c:auto val="1"/>
        <c:lblAlgn val="ctr"/>
        <c:lblOffset val="100"/>
        <c:noMultiLvlLbl val="0"/>
      </c:catAx>
      <c:valAx>
        <c:axId val="-18601311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0136592"/>
        <c:crosses val="autoZero"/>
        <c:crossBetween val="between"/>
      </c:valAx>
      <c:valAx>
        <c:axId val="-18601360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0139856"/>
        <c:crosses val="max"/>
        <c:crossBetween val="between"/>
      </c:valAx>
      <c:catAx>
        <c:axId val="-1860139856"/>
        <c:scaling>
          <c:orientation val="minMax"/>
        </c:scaling>
        <c:delete val="1"/>
        <c:axPos val="b"/>
        <c:numFmt formatCode="General" sourceLinked="1"/>
        <c:majorTickMark val="out"/>
        <c:minorTickMark val="none"/>
        <c:tickLblPos val="nextTo"/>
        <c:crossAx val="-18601360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0.27554140505380609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0.1417098009236657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1.4794301387384849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0.1417098009236657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0.21342694536210782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60140400"/>
        <c:axId val="-1860127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5.0031281223175501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860127344"/>
        <c:axId val="-1860130608"/>
      </c:scatterChart>
      <c:catAx>
        <c:axId val="-1860140400"/>
        <c:scaling>
          <c:orientation val="minMax"/>
        </c:scaling>
        <c:delete val="1"/>
        <c:axPos val="l"/>
        <c:numFmt formatCode="General" sourceLinked="1"/>
        <c:majorTickMark val="out"/>
        <c:minorTickMark val="none"/>
        <c:tickLblPos val="nextTo"/>
        <c:crossAx val="-1860127888"/>
        <c:crosses val="autoZero"/>
        <c:auto val="1"/>
        <c:lblAlgn val="ctr"/>
        <c:lblOffset val="100"/>
        <c:noMultiLvlLbl val="0"/>
      </c:catAx>
      <c:valAx>
        <c:axId val="-1860127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0140400"/>
        <c:crosses val="autoZero"/>
        <c:crossBetween val="between"/>
      </c:valAx>
      <c:valAx>
        <c:axId val="-1860130608"/>
        <c:scaling>
          <c:orientation val="minMax"/>
          <c:min val="0"/>
        </c:scaling>
        <c:delete val="1"/>
        <c:axPos val="r"/>
        <c:numFmt formatCode="#;;0" sourceLinked="0"/>
        <c:majorTickMark val="out"/>
        <c:minorTickMark val="none"/>
        <c:tickLblPos val="nextTo"/>
        <c:crossAx val="-1860127344"/>
        <c:crosses val="max"/>
        <c:crossBetween val="midCat"/>
        <c:majorUnit val="1"/>
      </c:valAx>
      <c:valAx>
        <c:axId val="-18601273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01306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0.10902479212031535</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0.45451332432840985</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0.126714916642094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1.3228856824732289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0.12671491664209356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0.19323890599179805</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860135504"/>
        <c:axId val="-1860134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4.2639917080194003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860133328"/>
        <c:axId val="-1860134416"/>
      </c:scatterChart>
      <c:catAx>
        <c:axId val="-1860135504"/>
        <c:scaling>
          <c:orientation val="minMax"/>
        </c:scaling>
        <c:delete val="1"/>
        <c:axPos val="l"/>
        <c:numFmt formatCode="General" sourceLinked="1"/>
        <c:majorTickMark val="out"/>
        <c:minorTickMark val="none"/>
        <c:tickLblPos val="nextTo"/>
        <c:crossAx val="-1860134960"/>
        <c:crosses val="autoZero"/>
        <c:auto val="1"/>
        <c:lblAlgn val="ctr"/>
        <c:lblOffset val="100"/>
        <c:noMultiLvlLbl val="0"/>
      </c:catAx>
      <c:valAx>
        <c:axId val="-1860134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0135504"/>
        <c:crosses val="autoZero"/>
        <c:crossBetween val="between"/>
      </c:valAx>
      <c:valAx>
        <c:axId val="-1860134416"/>
        <c:scaling>
          <c:orientation val="minMax"/>
          <c:min val="0"/>
        </c:scaling>
        <c:delete val="1"/>
        <c:axPos val="r"/>
        <c:numFmt formatCode="#;;0" sourceLinked="0"/>
        <c:majorTickMark val="out"/>
        <c:minorTickMark val="none"/>
        <c:tickLblPos val="nextTo"/>
        <c:crossAx val="-1860133328"/>
        <c:crosses val="max"/>
        <c:crossBetween val="midCat"/>
        <c:majorUnit val="1"/>
      </c:valAx>
      <c:valAx>
        <c:axId val="-18601333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601344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0.49604235850869038</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0.18306302257902551</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1.9111518831210637</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0.18306302257902551</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0.34391936017134483</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860133872"/>
        <c:axId val="-18601268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4.4243803350162496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860132784"/>
        <c:axId val="-1860129520"/>
      </c:scatterChart>
      <c:catAx>
        <c:axId val="-1860133872"/>
        <c:scaling>
          <c:orientation val="minMax"/>
        </c:scaling>
        <c:delete val="1"/>
        <c:axPos val="l"/>
        <c:numFmt formatCode="General" sourceLinked="1"/>
        <c:majorTickMark val="out"/>
        <c:minorTickMark val="none"/>
        <c:tickLblPos val="nextTo"/>
        <c:crossAx val="-1860126800"/>
        <c:crosses val="autoZero"/>
        <c:auto val="1"/>
        <c:lblAlgn val="ctr"/>
        <c:lblOffset val="100"/>
        <c:noMultiLvlLbl val="0"/>
      </c:catAx>
      <c:valAx>
        <c:axId val="-18601268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0133872"/>
        <c:crosses val="autoZero"/>
        <c:crossBetween val="between"/>
      </c:valAx>
      <c:valAx>
        <c:axId val="-1860129520"/>
        <c:scaling>
          <c:orientation val="minMax"/>
          <c:min val="0"/>
        </c:scaling>
        <c:delete val="1"/>
        <c:axPos val="r"/>
        <c:numFmt formatCode="#;;0" sourceLinked="0"/>
        <c:majorTickMark val="out"/>
        <c:minorTickMark val="none"/>
        <c:tickLblPos val="nextTo"/>
        <c:crossAx val="-1860132784"/>
        <c:crosses val="max"/>
        <c:crossBetween val="midCat"/>
        <c:majorUnit val="1"/>
      </c:valAx>
      <c:valAx>
        <c:axId val="-1860132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60129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0.38764758861283433</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0.11690501939116693</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1.2204717523402948</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0.11690501939116693</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0.17635811659571665</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860128976"/>
        <c:axId val="-1860128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6.16309944939775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859155056"/>
        <c:axId val="-1859156688"/>
      </c:scatterChart>
      <c:catAx>
        <c:axId val="-1860128976"/>
        <c:scaling>
          <c:orientation val="minMax"/>
        </c:scaling>
        <c:delete val="1"/>
        <c:axPos val="l"/>
        <c:numFmt formatCode="General" sourceLinked="1"/>
        <c:majorTickMark val="out"/>
        <c:minorTickMark val="none"/>
        <c:tickLblPos val="nextTo"/>
        <c:crossAx val="-1860128432"/>
        <c:crosses val="autoZero"/>
        <c:auto val="1"/>
        <c:lblAlgn val="ctr"/>
        <c:lblOffset val="100"/>
        <c:noMultiLvlLbl val="0"/>
      </c:catAx>
      <c:valAx>
        <c:axId val="-1860128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0128976"/>
        <c:crosses val="autoZero"/>
        <c:crossBetween val="between"/>
      </c:valAx>
      <c:valAx>
        <c:axId val="-1859156688"/>
        <c:scaling>
          <c:orientation val="minMax"/>
          <c:min val="0"/>
        </c:scaling>
        <c:delete val="1"/>
        <c:axPos val="r"/>
        <c:numFmt formatCode="#;;0" sourceLinked="0"/>
        <c:majorTickMark val="out"/>
        <c:minorTickMark val="none"/>
        <c:tickLblPos val="nextTo"/>
        <c:crossAx val="-1859155056"/>
        <c:crosses val="max"/>
        <c:crossBetween val="midCat"/>
        <c:majorUnit val="1"/>
      </c:valAx>
      <c:valAx>
        <c:axId val="-18591550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591566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0.94246575342465766</c:v>
                </c:pt>
                <c:pt idx="1">
                  <c:v>2.7397260273972603E-3</c:v>
                </c:pt>
                <c:pt idx="2">
                  <c:v>0</c:v>
                </c:pt>
                <c:pt idx="3">
                  <c:v>0</c:v>
                </c:pt>
                <c:pt idx="4">
                  <c:v>2.7397260273972603E-3</c:v>
                </c:pt>
                <c:pt idx="5">
                  <c:v>5.2054794520547946E-2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2402704"/>
        <c:axId val="-2409776"/>
      </c:barChart>
      <c:valAx>
        <c:axId val="-240977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02704"/>
        <c:crosses val="autoZero"/>
        <c:crossBetween val="between"/>
      </c:valAx>
      <c:catAx>
        <c:axId val="-2402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977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859147984"/>
        <c:axId val="-1859149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2.5500176898531701</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859147440"/>
        <c:axId val="-1859149072"/>
      </c:barChart>
      <c:catAx>
        <c:axId val="-1859147984"/>
        <c:scaling>
          <c:orientation val="minMax"/>
        </c:scaling>
        <c:delete val="1"/>
        <c:axPos val="b"/>
        <c:numFmt formatCode="General" sourceLinked="1"/>
        <c:majorTickMark val="none"/>
        <c:minorTickMark val="none"/>
        <c:tickLblPos val="nextTo"/>
        <c:crossAx val="-1859149616"/>
        <c:crosses val="autoZero"/>
        <c:auto val="1"/>
        <c:lblAlgn val="ctr"/>
        <c:lblOffset val="100"/>
        <c:noMultiLvlLbl val="0"/>
      </c:catAx>
      <c:valAx>
        <c:axId val="-1859149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9147984"/>
        <c:crosses val="autoZero"/>
        <c:crossBetween val="between"/>
      </c:valAx>
      <c:valAx>
        <c:axId val="-18591490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9147440"/>
        <c:crosses val="max"/>
        <c:crossBetween val="between"/>
      </c:valAx>
      <c:catAx>
        <c:axId val="-1859147440"/>
        <c:scaling>
          <c:orientation val="minMax"/>
        </c:scaling>
        <c:delete val="1"/>
        <c:axPos val="b"/>
        <c:numFmt formatCode="General" sourceLinked="1"/>
        <c:majorTickMark val="out"/>
        <c:minorTickMark val="none"/>
        <c:tickLblPos val="nextTo"/>
        <c:crossAx val="-18591490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1.3195250288212668E-2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1.4402026977432851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0.13795233194380874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0.38924256771254351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59148528"/>
        <c:axId val="-1859151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2.5500176898531701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859144720"/>
        <c:axId val="-1859150704"/>
      </c:scatterChart>
      <c:catAx>
        <c:axId val="-1859148528"/>
        <c:scaling>
          <c:orientation val="minMax"/>
        </c:scaling>
        <c:delete val="1"/>
        <c:axPos val="l"/>
        <c:numFmt formatCode="General" sourceLinked="1"/>
        <c:majorTickMark val="out"/>
        <c:minorTickMark val="none"/>
        <c:tickLblPos val="nextTo"/>
        <c:crossAx val="-1859151248"/>
        <c:crosses val="autoZero"/>
        <c:auto val="1"/>
        <c:lblAlgn val="ctr"/>
        <c:lblOffset val="100"/>
        <c:noMultiLvlLbl val="0"/>
      </c:catAx>
      <c:valAx>
        <c:axId val="-1859151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59148528"/>
        <c:crosses val="autoZero"/>
        <c:crossBetween val="between"/>
      </c:valAx>
      <c:valAx>
        <c:axId val="-1859150704"/>
        <c:scaling>
          <c:orientation val="minMax"/>
          <c:min val="0"/>
        </c:scaling>
        <c:delete val="1"/>
        <c:axPos val="r"/>
        <c:numFmt formatCode="#;;0" sourceLinked="0"/>
        <c:majorTickMark val="out"/>
        <c:minorTickMark val="none"/>
        <c:tickLblPos val="nextTo"/>
        <c:crossAx val="-1859144720"/>
        <c:crosses val="max"/>
        <c:crossBetween val="midCat"/>
        <c:majorUnit val="1"/>
      </c:valAx>
      <c:valAx>
        <c:axId val="-18591447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91507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859150160"/>
        <c:axId val="-18591441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6.8990909598409234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859146896"/>
        <c:axId val="-1859143088"/>
      </c:barChart>
      <c:catAx>
        <c:axId val="-1859150160"/>
        <c:scaling>
          <c:orientation val="minMax"/>
        </c:scaling>
        <c:delete val="1"/>
        <c:axPos val="b"/>
        <c:numFmt formatCode="General" sourceLinked="1"/>
        <c:majorTickMark val="none"/>
        <c:minorTickMark val="none"/>
        <c:tickLblPos val="nextTo"/>
        <c:crossAx val="-1859144176"/>
        <c:crosses val="autoZero"/>
        <c:auto val="1"/>
        <c:lblAlgn val="ctr"/>
        <c:lblOffset val="100"/>
        <c:noMultiLvlLbl val="0"/>
      </c:catAx>
      <c:valAx>
        <c:axId val="-18591441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9150160"/>
        <c:crosses val="autoZero"/>
        <c:crossBetween val="between"/>
      </c:valAx>
      <c:valAx>
        <c:axId val="-18591430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9146896"/>
        <c:crosses val="max"/>
        <c:crossBetween val="between"/>
      </c:valAx>
      <c:catAx>
        <c:axId val="-1859146896"/>
        <c:scaling>
          <c:orientation val="minMax"/>
        </c:scaling>
        <c:delete val="1"/>
        <c:axPos val="b"/>
        <c:numFmt formatCode="General" sourceLinked="1"/>
        <c:majorTickMark val="out"/>
        <c:minorTickMark val="none"/>
        <c:tickLblPos val="nextTo"/>
        <c:crossAx val="-18591430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2.5866941219484296E-2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0.3954297061501757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0.11024284563420661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1.1509196071723746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0.10832240165608908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59154512"/>
        <c:axId val="-1859152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5.7113513257351904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859153968"/>
        <c:axId val="-1859146352"/>
      </c:scatterChart>
      <c:catAx>
        <c:axId val="-1859154512"/>
        <c:scaling>
          <c:orientation val="minMax"/>
        </c:scaling>
        <c:delete val="1"/>
        <c:axPos val="l"/>
        <c:numFmt formatCode="General" sourceLinked="1"/>
        <c:majorTickMark val="out"/>
        <c:minorTickMark val="none"/>
        <c:tickLblPos val="nextTo"/>
        <c:crossAx val="-1859152880"/>
        <c:crosses val="autoZero"/>
        <c:auto val="1"/>
        <c:lblAlgn val="ctr"/>
        <c:lblOffset val="100"/>
        <c:noMultiLvlLbl val="0"/>
      </c:catAx>
      <c:valAx>
        <c:axId val="-1859152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59154512"/>
        <c:crosses val="autoZero"/>
        <c:crossBetween val="between"/>
      </c:valAx>
      <c:valAx>
        <c:axId val="-1859146352"/>
        <c:scaling>
          <c:orientation val="minMax"/>
          <c:min val="0"/>
        </c:scaling>
        <c:delete val="1"/>
        <c:axPos val="r"/>
        <c:numFmt formatCode="#;;0" sourceLinked="0"/>
        <c:majorTickMark val="out"/>
        <c:minorTickMark val="none"/>
        <c:tickLblPos val="nextTo"/>
        <c:crossAx val="-1859153968"/>
        <c:crosses val="max"/>
        <c:crossBetween val="midCat"/>
        <c:majorUnit val="1"/>
      </c:valAx>
      <c:valAx>
        <c:axId val="-18591539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91463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2.1998988767293781E-2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0.37075923418979251</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0.10336490250107655</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1.0791148604480139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0.10336490250107655</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0.14416269519167724</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859155600"/>
        <c:axId val="-1859153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6.81813246878672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859152336"/>
        <c:axId val="-1859142544"/>
      </c:scatterChart>
      <c:catAx>
        <c:axId val="-1859155600"/>
        <c:scaling>
          <c:orientation val="minMax"/>
        </c:scaling>
        <c:delete val="1"/>
        <c:axPos val="l"/>
        <c:numFmt formatCode="General" sourceLinked="1"/>
        <c:majorTickMark val="out"/>
        <c:minorTickMark val="none"/>
        <c:tickLblPos val="nextTo"/>
        <c:crossAx val="-1859153424"/>
        <c:crosses val="autoZero"/>
        <c:auto val="1"/>
        <c:lblAlgn val="ctr"/>
        <c:lblOffset val="100"/>
        <c:noMultiLvlLbl val="0"/>
      </c:catAx>
      <c:valAx>
        <c:axId val="-1859153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59155600"/>
        <c:crosses val="autoZero"/>
        <c:crossBetween val="between"/>
      </c:valAx>
      <c:valAx>
        <c:axId val="-1859142544"/>
        <c:scaling>
          <c:orientation val="minMax"/>
          <c:min val="0"/>
        </c:scaling>
        <c:delete val="1"/>
        <c:axPos val="r"/>
        <c:numFmt formatCode="#;;0" sourceLinked="0"/>
        <c:majorTickMark val="out"/>
        <c:minorTickMark val="none"/>
        <c:tickLblPos val="nextTo"/>
        <c:crossAx val="-1859152336"/>
        <c:crosses val="max"/>
        <c:crossBetween val="midCat"/>
        <c:majorUnit val="1"/>
      </c:valAx>
      <c:valAx>
        <c:axId val="-18591523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591425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7.7914957018711206E-2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8.0479713328578839E-2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0.84019674489183149</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8.0479713328580615E-2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8.6782482368478853E-2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859145808"/>
        <c:axId val="-1859145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8.1677890850008605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859143632"/>
        <c:axId val="-1859151792"/>
      </c:scatterChart>
      <c:catAx>
        <c:axId val="-1859145808"/>
        <c:scaling>
          <c:orientation val="minMax"/>
        </c:scaling>
        <c:delete val="1"/>
        <c:axPos val="l"/>
        <c:numFmt formatCode="General" sourceLinked="1"/>
        <c:majorTickMark val="out"/>
        <c:minorTickMark val="none"/>
        <c:tickLblPos val="nextTo"/>
        <c:crossAx val="-1859145264"/>
        <c:crosses val="autoZero"/>
        <c:auto val="1"/>
        <c:lblAlgn val="ctr"/>
        <c:lblOffset val="100"/>
        <c:noMultiLvlLbl val="0"/>
      </c:catAx>
      <c:valAx>
        <c:axId val="-1859145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59145808"/>
        <c:crosses val="autoZero"/>
        <c:crossBetween val="between"/>
      </c:valAx>
      <c:valAx>
        <c:axId val="-1859151792"/>
        <c:scaling>
          <c:orientation val="minMax"/>
          <c:min val="0"/>
        </c:scaling>
        <c:delete val="1"/>
        <c:axPos val="r"/>
        <c:numFmt formatCode="#;;0" sourceLinked="0"/>
        <c:majorTickMark val="out"/>
        <c:minorTickMark val="none"/>
        <c:tickLblPos val="nextTo"/>
        <c:crossAx val="-1859143632"/>
        <c:crosses val="max"/>
        <c:crossBetween val="midCat"/>
        <c:majorUnit val="1"/>
      </c:valAx>
      <c:valAx>
        <c:axId val="-18591436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591517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859157776"/>
        <c:axId val="-18591572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6.7893647864602302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856485024"/>
        <c:axId val="-1859156144"/>
      </c:barChart>
      <c:catAx>
        <c:axId val="-1859157776"/>
        <c:scaling>
          <c:orientation val="minMax"/>
        </c:scaling>
        <c:delete val="1"/>
        <c:axPos val="b"/>
        <c:numFmt formatCode="General" sourceLinked="1"/>
        <c:majorTickMark val="none"/>
        <c:minorTickMark val="none"/>
        <c:tickLblPos val="nextTo"/>
        <c:crossAx val="-1859157232"/>
        <c:crosses val="autoZero"/>
        <c:auto val="1"/>
        <c:lblAlgn val="ctr"/>
        <c:lblOffset val="100"/>
        <c:noMultiLvlLbl val="0"/>
      </c:catAx>
      <c:valAx>
        <c:axId val="-18591572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9157776"/>
        <c:crosses val="autoZero"/>
        <c:crossBetween val="between"/>
      </c:valAx>
      <c:valAx>
        <c:axId val="-18591561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6485024"/>
        <c:crosses val="max"/>
        <c:crossBetween val="between"/>
      </c:valAx>
      <c:catAx>
        <c:axId val="-1856485024"/>
        <c:scaling>
          <c:orientation val="minMax"/>
        </c:scaling>
        <c:delete val="1"/>
        <c:axPos val="b"/>
        <c:numFmt formatCode="General" sourceLinked="1"/>
        <c:majorTickMark val="out"/>
        <c:minorTickMark val="none"/>
        <c:tickLblPos val="nextTo"/>
        <c:crossAx val="-18591561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0.2985252650662904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9.3069373172822267E-2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0.97163100059353269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9.3069373172822267E-2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6.1386352228142371E-2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56486656"/>
        <c:axId val="-1856483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6.7893647864602302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856482304"/>
        <c:axId val="-1856482848"/>
      </c:scatterChart>
      <c:catAx>
        <c:axId val="-1856486656"/>
        <c:scaling>
          <c:orientation val="minMax"/>
        </c:scaling>
        <c:delete val="1"/>
        <c:axPos val="l"/>
        <c:numFmt formatCode="General" sourceLinked="1"/>
        <c:majorTickMark val="out"/>
        <c:minorTickMark val="none"/>
        <c:tickLblPos val="nextTo"/>
        <c:crossAx val="-1856483936"/>
        <c:crosses val="autoZero"/>
        <c:auto val="1"/>
        <c:lblAlgn val="ctr"/>
        <c:lblOffset val="100"/>
        <c:noMultiLvlLbl val="0"/>
      </c:catAx>
      <c:valAx>
        <c:axId val="-1856483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56486656"/>
        <c:crosses val="autoZero"/>
        <c:crossBetween val="between"/>
      </c:valAx>
      <c:valAx>
        <c:axId val="-1856482848"/>
        <c:scaling>
          <c:orientation val="minMax"/>
          <c:min val="0"/>
        </c:scaling>
        <c:delete val="1"/>
        <c:axPos val="r"/>
        <c:numFmt formatCode="#;;0" sourceLinked="0"/>
        <c:majorTickMark val="out"/>
        <c:minorTickMark val="none"/>
        <c:tickLblPos val="nextTo"/>
        <c:crossAx val="-1856482304"/>
        <c:crosses val="max"/>
        <c:crossBetween val="midCat"/>
        <c:majorUnit val="1"/>
      </c:valAx>
      <c:valAx>
        <c:axId val="-18564823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64828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856478496"/>
        <c:axId val="-18564774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6.4387038116299404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856485568"/>
        <c:axId val="-1856474688"/>
      </c:barChart>
      <c:catAx>
        <c:axId val="-1856478496"/>
        <c:scaling>
          <c:orientation val="minMax"/>
        </c:scaling>
        <c:delete val="1"/>
        <c:axPos val="b"/>
        <c:numFmt formatCode="General" sourceLinked="1"/>
        <c:majorTickMark val="none"/>
        <c:minorTickMark val="none"/>
        <c:tickLblPos val="nextTo"/>
        <c:crossAx val="-1856477408"/>
        <c:crosses val="autoZero"/>
        <c:auto val="1"/>
        <c:lblAlgn val="ctr"/>
        <c:lblOffset val="100"/>
        <c:noMultiLvlLbl val="0"/>
      </c:catAx>
      <c:valAx>
        <c:axId val="-18564774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6478496"/>
        <c:crosses val="autoZero"/>
        <c:crossBetween val="between"/>
      </c:valAx>
      <c:valAx>
        <c:axId val="-185647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6485568"/>
        <c:crosses val="max"/>
        <c:crossBetween val="between"/>
      </c:valAx>
      <c:catAx>
        <c:axId val="-1856485568"/>
        <c:scaling>
          <c:orientation val="minMax"/>
        </c:scaling>
        <c:delete val="1"/>
        <c:axPos val="b"/>
        <c:numFmt formatCode="General" sourceLinked="1"/>
        <c:majorTickMark val="out"/>
        <c:minorTickMark val="none"/>
        <c:tickLblPos val="nextTo"/>
        <c:crossAx val="-185647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0.2807812729712218</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0.3396946350156016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9.4704324506593274E-2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0.98869965966148321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9.4704324506593274E-2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0.16642917538693691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56479584"/>
        <c:axId val="-18564844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6.4387038116299404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856474144"/>
        <c:axId val="-1856476320"/>
      </c:scatterChart>
      <c:catAx>
        <c:axId val="-1856479584"/>
        <c:scaling>
          <c:orientation val="minMax"/>
        </c:scaling>
        <c:delete val="1"/>
        <c:axPos val="l"/>
        <c:numFmt formatCode="General" sourceLinked="1"/>
        <c:majorTickMark val="out"/>
        <c:minorTickMark val="none"/>
        <c:tickLblPos val="nextTo"/>
        <c:crossAx val="-1856484480"/>
        <c:crosses val="autoZero"/>
        <c:auto val="1"/>
        <c:lblAlgn val="ctr"/>
        <c:lblOffset val="100"/>
        <c:noMultiLvlLbl val="0"/>
      </c:catAx>
      <c:valAx>
        <c:axId val="-18564844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56479584"/>
        <c:crosses val="autoZero"/>
        <c:crossBetween val="between"/>
      </c:valAx>
      <c:valAx>
        <c:axId val="-1856476320"/>
        <c:scaling>
          <c:orientation val="minMax"/>
          <c:min val="0"/>
        </c:scaling>
        <c:delete val="1"/>
        <c:axPos val="r"/>
        <c:numFmt formatCode="#;;0" sourceLinked="0"/>
        <c:majorTickMark val="out"/>
        <c:minorTickMark val="none"/>
        <c:tickLblPos val="nextTo"/>
        <c:crossAx val="-1856474144"/>
        <c:crosses val="max"/>
        <c:crossBetween val="midCat"/>
        <c:majorUnit val="1"/>
      </c:valAx>
      <c:valAx>
        <c:axId val="-18564741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64763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0.28205128205128205</c:v>
                </c:pt>
                <c:pt idx="1">
                  <c:v>2.8490028490028491E-3</c:v>
                </c:pt>
                <c:pt idx="2">
                  <c:v>0.63532763532763536</c:v>
                </c:pt>
                <c:pt idx="3">
                  <c:v>0</c:v>
                </c:pt>
                <c:pt idx="4">
                  <c:v>5.6980056980056983E-3</c:v>
                </c:pt>
                <c:pt idx="5">
                  <c:v>2.8490028490028491E-3</c:v>
                </c:pt>
                <c:pt idx="6">
                  <c:v>0</c:v>
                </c:pt>
                <c:pt idx="7">
                  <c:v>3.7037037037037035E-2</c:v>
                </c:pt>
                <c:pt idx="8">
                  <c:v>3.4188034188034191E-2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2413584"/>
        <c:axId val="-2414128"/>
      </c:barChart>
      <c:valAx>
        <c:axId val="-2414128"/>
        <c:scaling>
          <c:orientation val="minMax"/>
        </c:scaling>
        <c:delete val="1"/>
        <c:axPos val="t"/>
        <c:numFmt formatCode="0%" sourceLinked="1"/>
        <c:majorTickMark val="out"/>
        <c:minorTickMark val="none"/>
        <c:tickLblPos val="nextTo"/>
        <c:crossAx val="-2413584"/>
        <c:crosses val="autoZero"/>
        <c:crossBetween val="between"/>
      </c:valAx>
      <c:catAx>
        <c:axId val="-24135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14128"/>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8.2673110688743794</c:v>
                </c:pt>
                <c:pt idx="1">
                  <c:v>7.6504240453915404</c:v>
                </c:pt>
                <c:pt idx="2">
                  <c:v>7.6107868627918203</c:v>
                </c:pt>
                <c:pt idx="3">
                  <c:v>8.1467102600267207</c:v>
                </c:pt>
                <c:pt idx="4">
                  <c:v>7.4494029903634704</c:v>
                </c:pt>
                <c:pt idx="5">
                  <c:v>7.2189506120835203</c:v>
                </c:pt>
                <c:pt idx="6">
                  <c:v>8.0271223751626302</c:v>
                </c:pt>
                <c:pt idx="7">
                  <c:v>6.8099175223204798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6481760"/>
        <c:axId val="-1856480672"/>
      </c:lineChart>
      <c:catAx>
        <c:axId val="-18564817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80672"/>
        <c:crosses val="autoZero"/>
        <c:auto val="1"/>
        <c:lblAlgn val="ctr"/>
        <c:lblOffset val="100"/>
        <c:noMultiLvlLbl val="0"/>
      </c:catAx>
      <c:valAx>
        <c:axId val="-18564806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81760"/>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8.0502757165342196</c:v>
                </c:pt>
                <c:pt idx="1">
                  <c:v>7.2002198548365497</c:v>
                </c:pt>
                <c:pt idx="2">
                  <c:v>6.9377512997809401</c:v>
                </c:pt>
                <c:pt idx="3">
                  <c:v>7.7563629813101702</c:v>
                </c:pt>
                <c:pt idx="4">
                  <c:v>6.7384841118158398</c:v>
                </c:pt>
                <c:pt idx="5">
                  <c:v>7.22675890964915</c:v>
                </c:pt>
                <c:pt idx="6">
                  <c:v>7.5868272265814198</c:v>
                </c:pt>
                <c:pt idx="7">
                  <c:v>6.5492508436718202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56480128"/>
        <c:axId val="-1856486112"/>
      </c:lineChart>
      <c:catAx>
        <c:axId val="-18564801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86112"/>
        <c:crosses val="autoZero"/>
        <c:auto val="1"/>
        <c:lblAlgn val="ctr"/>
        <c:lblOffset val="100"/>
        <c:noMultiLvlLbl val="0"/>
      </c:catAx>
      <c:valAx>
        <c:axId val="-1856486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8012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7.4394739381952899</c:v>
                </c:pt>
                <c:pt idx="1">
                  <c:v>6.9162595121165102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6475232"/>
        <c:axId val="-1856481216"/>
      </c:lineChart>
      <c:catAx>
        <c:axId val="-18564752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81216"/>
        <c:crosses val="autoZero"/>
        <c:auto val="1"/>
        <c:lblAlgn val="ctr"/>
        <c:lblOffset val="100"/>
        <c:noMultiLvlLbl val="0"/>
      </c:catAx>
      <c:valAx>
        <c:axId val="-18564812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5232"/>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7.5400184312561596</c:v>
                </c:pt>
                <c:pt idx="1">
                  <c:v>8.0822352877181896</c:v>
                </c:pt>
                <c:pt idx="2">
                  <c:v>7.6219174788378901</c:v>
                </c:pt>
                <c:pt idx="3">
                  <c:v>8.5257967196067792</c:v>
                </c:pt>
                <c:pt idx="4">
                  <c:v>7.5497848167637196</c:v>
                </c:pt>
                <c:pt idx="5">
                  <c:v>7.2632979055007496</c:v>
                </c:pt>
                <c:pt idx="6">
                  <c:v>8.0178901225263797</c:v>
                </c:pt>
                <c:pt idx="7">
                  <c:v>7.46431065024173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6483392"/>
        <c:axId val="-1856473600"/>
      </c:lineChart>
      <c:catAx>
        <c:axId val="-1856483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3600"/>
        <c:crosses val="autoZero"/>
        <c:auto val="1"/>
        <c:lblAlgn val="ctr"/>
        <c:lblOffset val="100"/>
        <c:noMultiLvlLbl val="0"/>
      </c:catAx>
      <c:valAx>
        <c:axId val="-18564736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833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9.7910205340652698</c:v>
                </c:pt>
                <c:pt idx="1">
                  <c:v>9.3323840669145905</c:v>
                </c:pt>
                <c:pt idx="2">
                  <c:v>10</c:v>
                </c:pt>
                <c:pt idx="3">
                  <c:v>9.8962705894351508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56487200"/>
        <c:axId val="-1856476864"/>
      </c:lineChart>
      <c:catAx>
        <c:axId val="-18564872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6864"/>
        <c:crosses val="autoZero"/>
        <c:auto val="1"/>
        <c:lblAlgn val="ctr"/>
        <c:lblOffset val="100"/>
        <c:noMultiLvlLbl val="0"/>
      </c:catAx>
      <c:valAx>
        <c:axId val="-1856476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8720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8.1859220160859607</c:v>
                </c:pt>
                <c:pt idx="1">
                  <c:v>8.6402429127324503</c:v>
                </c:pt>
                <c:pt idx="2">
                  <c:v>8.3541479903339209</c:v>
                </c:pt>
                <c:pt idx="3">
                  <c:v>8.34757178233356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6479040"/>
        <c:axId val="-1856477952"/>
      </c:lineChart>
      <c:catAx>
        <c:axId val="-1856479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7952"/>
        <c:crosses val="autoZero"/>
        <c:auto val="1"/>
        <c:lblAlgn val="ctr"/>
        <c:lblOffset val="100"/>
        <c:noMultiLvlLbl val="0"/>
      </c:catAx>
      <c:valAx>
        <c:axId val="-18564779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904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6.5893629060309102</c:v>
                </c:pt>
                <c:pt idx="1">
                  <c:v>6.43853583868807</c:v>
                </c:pt>
                <c:pt idx="2">
                  <c:v>5.8798281910294099</c:v>
                </c:pt>
                <c:pt idx="3">
                  <c:v>6.1755228596462004</c:v>
                </c:pt>
                <c:pt idx="4">
                  <c:v>6.0645617697057501</c:v>
                </c:pt>
                <c:pt idx="5">
                  <c:v>5.5347378707913002</c:v>
                </c:pt>
                <c:pt idx="6">
                  <c:v>6.50593137478067</c:v>
                </c:pt>
                <c:pt idx="7">
                  <c:v>6.0765787244492397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6471968"/>
        <c:axId val="-1856475776"/>
      </c:lineChart>
      <c:catAx>
        <c:axId val="-18564719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5776"/>
        <c:crosses val="autoZero"/>
        <c:auto val="1"/>
        <c:lblAlgn val="ctr"/>
        <c:lblOffset val="100"/>
        <c:noMultiLvlLbl val="0"/>
      </c:catAx>
      <c:valAx>
        <c:axId val="-18564757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196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7.91438006705443</c:v>
                </c:pt>
                <c:pt idx="1">
                  <c:v>7.7451658483452697</c:v>
                </c:pt>
                <c:pt idx="2">
                  <c:v>7.41680163814606</c:v>
                </c:pt>
                <c:pt idx="3">
                  <c:v>7.8697420865740204</c:v>
                </c:pt>
                <c:pt idx="4">
                  <c:v>7.1017409397914202</c:v>
                </c:pt>
                <c:pt idx="5">
                  <c:v>7.3858721404977397</c:v>
                </c:pt>
                <c:pt idx="6">
                  <c:v>7.8741555476319096</c:v>
                </c:pt>
                <c:pt idx="7">
                  <c:v>7.0787645869832003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56473056"/>
        <c:axId val="-1856472512"/>
      </c:lineChart>
      <c:catAx>
        <c:axId val="-18564730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2512"/>
        <c:crosses val="autoZero"/>
        <c:auto val="1"/>
        <c:lblAlgn val="ctr"/>
        <c:lblOffset val="100"/>
        <c:noMultiLvlLbl val="0"/>
      </c:catAx>
      <c:valAx>
        <c:axId val="-18564725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64730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7.4233687958471704</c:v>
                </c:pt>
                <c:pt idx="1">
                  <c:v>6.4844330578179301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20912"/>
        <c:axId val="-1852448656"/>
      </c:lineChart>
      <c:catAx>
        <c:axId val="-18524209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48656"/>
        <c:crosses val="autoZero"/>
        <c:auto val="1"/>
        <c:lblAlgn val="ctr"/>
        <c:lblOffset val="100"/>
        <c:noMultiLvlLbl val="0"/>
      </c:catAx>
      <c:valAx>
        <c:axId val="-1852448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091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8.2420270526291208</c:v>
                </c:pt>
                <c:pt idx="1">
                  <c:v>6.5837518365112704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38864"/>
        <c:axId val="-1852423632"/>
      </c:lineChart>
      <c:catAx>
        <c:axId val="-18524388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3632"/>
        <c:crosses val="autoZero"/>
        <c:auto val="1"/>
        <c:lblAlgn val="ctr"/>
        <c:lblOffset val="100"/>
        <c:noMultiLvlLbl val="0"/>
      </c:catAx>
      <c:valAx>
        <c:axId val="-1852423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8864"/>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3">
                  <c:v>26</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2408688"/>
        <c:axId val="-2413040"/>
      </c:barChart>
      <c:valAx>
        <c:axId val="-2413040"/>
        <c:scaling>
          <c:orientation val="minMax"/>
        </c:scaling>
        <c:delete val="1"/>
        <c:axPos val="t"/>
        <c:numFmt formatCode="0" sourceLinked="1"/>
        <c:majorTickMark val="out"/>
        <c:minorTickMark val="none"/>
        <c:tickLblPos val="nextTo"/>
        <c:crossAx val="-2408688"/>
        <c:crosses val="autoZero"/>
        <c:crossBetween val="between"/>
      </c:valAx>
      <c:catAx>
        <c:axId val="-24086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1304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7.8257211154258002</c:v>
                </c:pt>
                <c:pt idx="1">
                  <c:v>7.7416598183752701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27984"/>
        <c:axId val="-1852447024"/>
      </c:lineChart>
      <c:catAx>
        <c:axId val="-18524279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47024"/>
        <c:crosses val="autoZero"/>
        <c:auto val="1"/>
        <c:lblAlgn val="ctr"/>
        <c:lblOffset val="100"/>
        <c:noMultiLvlLbl val="0"/>
      </c:catAx>
      <c:valAx>
        <c:axId val="-18524470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798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7.62649733365045</c:v>
                </c:pt>
                <c:pt idx="1">
                  <c:v>8.3209840592258306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29072"/>
        <c:axId val="-1852442672"/>
      </c:lineChart>
      <c:catAx>
        <c:axId val="-1852429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42672"/>
        <c:crosses val="autoZero"/>
        <c:auto val="1"/>
        <c:lblAlgn val="ctr"/>
        <c:lblOffset val="100"/>
        <c:noMultiLvlLbl val="0"/>
      </c:catAx>
      <c:valAx>
        <c:axId val="-18524426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90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6.9475971391335998</c:v>
                </c:pt>
                <c:pt idx="1">
                  <c:v>7.7698102337685704</c:v>
                </c:pt>
                <c:pt idx="2">
                  <c:v>7.73436267532567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18192"/>
        <c:axId val="-1852432336"/>
      </c:lineChart>
      <c:catAx>
        <c:axId val="-1852418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2336"/>
        <c:crosses val="autoZero"/>
        <c:auto val="1"/>
        <c:lblAlgn val="ctr"/>
        <c:lblOffset val="100"/>
        <c:noMultiLvlLbl val="0"/>
      </c:catAx>
      <c:valAx>
        <c:axId val="-18524323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181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5.4544212308919002</c:v>
                </c:pt>
                <c:pt idx="1">
                  <c:v>6.06084567271576</c:v>
                </c:pt>
                <c:pt idx="2">
                  <c:v>5.4767556837529598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52419824"/>
        <c:axId val="-1852442128"/>
      </c:lineChart>
      <c:catAx>
        <c:axId val="-1852419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42128"/>
        <c:crosses val="autoZero"/>
        <c:auto val="1"/>
        <c:lblAlgn val="ctr"/>
        <c:lblOffset val="100"/>
        <c:noMultiLvlLbl val="0"/>
      </c:catAx>
      <c:valAx>
        <c:axId val="-1852442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198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8.1244230377513293</c:v>
                </c:pt>
                <c:pt idx="1">
                  <c:v>7.8182315325845799</c:v>
                </c:pt>
                <c:pt idx="2">
                  <c:v>7.37086050046313</c:v>
                </c:pt>
                <c:pt idx="3">
                  <c:v>8.1769528951869503</c:v>
                </c:pt>
                <c:pt idx="4">
                  <c:v>8.2789235438576796</c:v>
                </c:pt>
                <c:pt idx="5">
                  <c:v>7.3618481385756498</c:v>
                </c:pt>
                <c:pt idx="6">
                  <c:v>8.1631996745041899</c:v>
                </c:pt>
                <c:pt idx="7">
                  <c:v>7.2720988884583404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47568"/>
        <c:axId val="-1852437232"/>
      </c:lineChart>
      <c:catAx>
        <c:axId val="-1852447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7232"/>
        <c:crosses val="autoZero"/>
        <c:auto val="1"/>
        <c:lblAlgn val="ctr"/>
        <c:lblOffset val="100"/>
        <c:noMultiLvlLbl val="0"/>
      </c:catAx>
      <c:valAx>
        <c:axId val="-1852437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475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6.8613684993898696</c:v>
                </c:pt>
                <c:pt idx="1">
                  <c:v>6.8270659378857701</c:v>
                </c:pt>
                <c:pt idx="2">
                  <c:v>6.94216649098394</c:v>
                </c:pt>
                <c:pt idx="3">
                  <c:v>7.37093105764189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52428528"/>
        <c:axId val="-1852417104"/>
      </c:lineChart>
      <c:catAx>
        <c:axId val="-18524285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17104"/>
        <c:crosses val="autoZero"/>
        <c:auto val="1"/>
        <c:lblAlgn val="ctr"/>
        <c:lblOffset val="100"/>
        <c:noMultiLvlLbl val="0"/>
      </c:catAx>
      <c:valAx>
        <c:axId val="-1852417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85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8.3043692999191308</c:v>
                </c:pt>
                <c:pt idx="1">
                  <c:v>7.8101967354495896</c:v>
                </c:pt>
                <c:pt idx="2">
                  <c:v>8.0971650806876792</c:v>
                </c:pt>
                <c:pt idx="3">
                  <c:v>8.3951933003147392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52441584"/>
        <c:axId val="-1852434512"/>
      </c:lineChart>
      <c:catAx>
        <c:axId val="-18524415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4512"/>
        <c:crosses val="autoZero"/>
        <c:auto val="1"/>
        <c:lblAlgn val="ctr"/>
        <c:lblOffset val="100"/>
        <c:noMultiLvlLbl val="0"/>
      </c:catAx>
      <c:valAx>
        <c:axId val="-18524345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415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4.8746224251586101</c:v>
                </c:pt>
                <c:pt idx="1">
                  <c:v>5.2042586160318303</c:v>
                </c:pt>
                <c:pt idx="2">
                  <c:v>4.9169831000189799</c:v>
                </c:pt>
                <c:pt idx="3">
                  <c:v>5.6805732656226997</c:v>
                </c:pt>
                <c:pt idx="4">
                  <c:v>4.4494634404776301</c:v>
                </c:pt>
                <c:pt idx="5">
                  <c:v>4.4863087707409504</c:v>
                </c:pt>
                <c:pt idx="6">
                  <c:v>5.7124229847830099</c:v>
                </c:pt>
                <c:pt idx="7">
                  <c:v>4.2639917080194101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33424"/>
        <c:axId val="-1852445392"/>
      </c:lineChart>
      <c:catAx>
        <c:axId val="-18524334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45392"/>
        <c:crosses val="autoZero"/>
        <c:auto val="1"/>
        <c:lblAlgn val="ctr"/>
        <c:lblOffset val="100"/>
        <c:noMultiLvlLbl val="0"/>
      </c:catAx>
      <c:valAx>
        <c:axId val="-18524453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34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5.45373351830324</c:v>
                </c:pt>
                <c:pt idx="1">
                  <c:v>5.0031281223175501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44304"/>
        <c:axId val="-1852436688"/>
      </c:lineChart>
      <c:catAx>
        <c:axId val="-18524443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6688"/>
        <c:crosses val="autoZero"/>
        <c:auto val="1"/>
        <c:lblAlgn val="ctr"/>
        <c:lblOffset val="100"/>
        <c:noMultiLvlLbl val="0"/>
      </c:catAx>
      <c:valAx>
        <c:axId val="-18524366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443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4.85391660434441</c:v>
                </c:pt>
                <c:pt idx="1">
                  <c:v>4.4243803350162496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23088"/>
        <c:axId val="-1852431248"/>
      </c:lineChart>
      <c:catAx>
        <c:axId val="-1852423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1248"/>
        <c:crosses val="autoZero"/>
        <c:auto val="1"/>
        <c:lblAlgn val="ctr"/>
        <c:lblOffset val="100"/>
        <c:noMultiLvlLbl val="0"/>
      </c:catAx>
      <c:valAx>
        <c:axId val="-18524312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30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14</c:v>
                </c:pt>
                <c:pt idx="2">
                  <c:v>10</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2412496"/>
        <c:axId val="-2407600"/>
      </c:barChart>
      <c:valAx>
        <c:axId val="-2407600"/>
        <c:scaling>
          <c:orientation val="minMax"/>
        </c:scaling>
        <c:delete val="1"/>
        <c:axPos val="t"/>
        <c:numFmt formatCode="0" sourceLinked="1"/>
        <c:majorTickMark val="out"/>
        <c:minorTickMark val="none"/>
        <c:tickLblPos val="nextTo"/>
        <c:crossAx val="-2412496"/>
        <c:crosses val="autoZero"/>
        <c:crossBetween val="between"/>
      </c:valAx>
      <c:catAx>
        <c:axId val="-24124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0760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7.2696668724525102</c:v>
                </c:pt>
                <c:pt idx="1">
                  <c:v>7.0100616915818996</c:v>
                </c:pt>
                <c:pt idx="2">
                  <c:v>6.61651570812153</c:v>
                </c:pt>
                <c:pt idx="3">
                  <c:v>7.7946294145579103</c:v>
                </c:pt>
                <c:pt idx="4">
                  <c:v>6.4472031981311604</c:v>
                </c:pt>
                <c:pt idx="5">
                  <c:v>7.0317242787273297</c:v>
                </c:pt>
                <c:pt idx="6">
                  <c:v>7.3402110084761496</c:v>
                </c:pt>
                <c:pt idx="7">
                  <c:v>6.16309944939775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35056"/>
        <c:axId val="-1852436144"/>
      </c:lineChart>
      <c:catAx>
        <c:axId val="-18524350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6144"/>
        <c:crosses val="autoZero"/>
        <c:auto val="1"/>
        <c:lblAlgn val="ctr"/>
        <c:lblOffset val="100"/>
        <c:noMultiLvlLbl val="0"/>
      </c:catAx>
      <c:valAx>
        <c:axId val="-18524361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5056"/>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2.1733471156544302</c:v>
                </c:pt>
                <c:pt idx="1">
                  <c:v>2.8355880630393799</c:v>
                </c:pt>
                <c:pt idx="2">
                  <c:v>2.5500176898531701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26896"/>
        <c:axId val="-1852432880"/>
      </c:lineChart>
      <c:catAx>
        <c:axId val="-18524268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2880"/>
        <c:crosses val="autoZero"/>
        <c:auto val="1"/>
        <c:lblAlgn val="ctr"/>
        <c:lblOffset val="100"/>
        <c:noMultiLvlLbl val="0"/>
      </c:catAx>
      <c:valAx>
        <c:axId val="-18524328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68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6.7560742230242496</c:v>
                </c:pt>
                <c:pt idx="1">
                  <c:v>6.6877147846484704</c:v>
                </c:pt>
                <c:pt idx="2">
                  <c:v>6.5569586239345803</c:v>
                </c:pt>
                <c:pt idx="3">
                  <c:v>6.6909925413652598</c:v>
                </c:pt>
                <c:pt idx="4">
                  <c:v>6.1251803864331702</c:v>
                </c:pt>
                <c:pt idx="5">
                  <c:v>5.9646417125216002</c:v>
                </c:pt>
                <c:pt idx="6">
                  <c:v>6.6050724234433096</c:v>
                </c:pt>
                <c:pt idx="7">
                  <c:v>5.7113513257351904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30160"/>
        <c:axId val="-1852421456"/>
      </c:lineChart>
      <c:catAx>
        <c:axId val="-18524301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1456"/>
        <c:crosses val="autoZero"/>
        <c:auto val="1"/>
        <c:lblAlgn val="ctr"/>
        <c:lblOffset val="100"/>
        <c:noMultiLvlLbl val="0"/>
      </c:catAx>
      <c:valAx>
        <c:axId val="-18524214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01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8.8111455936336096</c:v>
                </c:pt>
                <c:pt idx="1">
                  <c:v>8.19613183134922</c:v>
                </c:pt>
                <c:pt idx="2">
                  <c:v>8.3933133695279398</c:v>
                </c:pt>
                <c:pt idx="3">
                  <c:v>8.6195434163234896</c:v>
                </c:pt>
                <c:pt idx="4">
                  <c:v>8.2098961395253802</c:v>
                </c:pt>
                <c:pt idx="5">
                  <c:v>8.0726431893121404</c:v>
                </c:pt>
                <c:pt idx="6">
                  <c:v>8.5999205592152101</c:v>
                </c:pt>
                <c:pt idx="7">
                  <c:v>8.1677890850008605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20368"/>
        <c:axId val="-1852427440"/>
      </c:lineChart>
      <c:catAx>
        <c:axId val="-1852420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7440"/>
        <c:crosses val="autoZero"/>
        <c:auto val="1"/>
        <c:lblAlgn val="ctr"/>
        <c:lblOffset val="100"/>
        <c:noMultiLvlLbl val="0"/>
      </c:catAx>
      <c:valAx>
        <c:axId val="-18524274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0368"/>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7.5423113749937096</c:v>
                </c:pt>
                <c:pt idx="1">
                  <c:v>6.9782267178970798</c:v>
                </c:pt>
                <c:pt idx="2">
                  <c:v>7.1481883983232501</c:v>
                </c:pt>
                <c:pt idx="3">
                  <c:v>7.4455273596065004</c:v>
                </c:pt>
                <c:pt idx="4">
                  <c:v>6.9341688014659502</c:v>
                </c:pt>
                <c:pt idx="5">
                  <c:v>6.8585823620378896</c:v>
                </c:pt>
                <c:pt idx="6">
                  <c:v>7.5631351558207003</c:v>
                </c:pt>
                <c:pt idx="7">
                  <c:v>6.7893647864602196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52426352"/>
        <c:axId val="-1852430704"/>
      </c:lineChart>
      <c:catAx>
        <c:axId val="-18524263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30704"/>
        <c:crosses val="autoZero"/>
        <c:auto val="1"/>
        <c:lblAlgn val="ctr"/>
        <c:lblOffset val="100"/>
        <c:noMultiLvlLbl val="0"/>
      </c:catAx>
      <c:valAx>
        <c:axId val="-18524307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524263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5.4767556837529598</c:v>
                </c:pt>
                <c:pt idx="1">
                  <c:v>6.1077518866905303</c:v>
                </c:pt>
                <c:pt idx="2">
                  <c:v>6.16309944939775</c:v>
                </c:pt>
                <c:pt idx="3">
                  <c:v>6.8099175223204798</c:v>
                </c:pt>
                <c:pt idx="4">
                  <c:v>6.5492508436718202</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2401072"/>
        <c:axId val="-240705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5.885584911252085</c:v>
                </c:pt>
                <c:pt idx="1">
                  <c:v>6.4910191378491229</c:v>
                </c:pt>
                <c:pt idx="2">
                  <c:v>6.5406835731912469</c:v>
                </c:pt>
                <c:pt idx="3">
                  <c:v>7.1240545037721938</c:v>
                </c:pt>
                <c:pt idx="4">
                  <c:v>6.8373786143476236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2402160"/>
        <c:axId val="-2411952"/>
      </c:barChart>
      <c:catAx>
        <c:axId val="-240107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2407056"/>
        <c:crosses val="autoZero"/>
        <c:auto val="1"/>
        <c:lblAlgn val="ctr"/>
        <c:lblOffset val="200"/>
        <c:noMultiLvlLbl val="0"/>
      </c:catAx>
      <c:valAx>
        <c:axId val="-240705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2401072"/>
        <c:crosses val="autoZero"/>
        <c:crossBetween val="between"/>
      </c:valAx>
      <c:valAx>
        <c:axId val="-2411952"/>
        <c:scaling>
          <c:orientation val="minMax"/>
          <c:max val="0.70000000000000007"/>
          <c:min val="0"/>
        </c:scaling>
        <c:delete val="1"/>
        <c:axPos val="b"/>
        <c:numFmt formatCode="General" sourceLinked="1"/>
        <c:majorTickMark val="out"/>
        <c:minorTickMark val="none"/>
        <c:tickLblPos val="nextTo"/>
        <c:crossAx val="-2402160"/>
        <c:crosses val="max"/>
        <c:crossBetween val="between"/>
      </c:valAx>
      <c:catAx>
        <c:axId val="-2402160"/>
        <c:scaling>
          <c:orientation val="maxMin"/>
        </c:scaling>
        <c:delete val="1"/>
        <c:axPos val="r"/>
        <c:numFmt formatCode="General" sourceLinked="1"/>
        <c:majorTickMark val="out"/>
        <c:minorTickMark val="none"/>
        <c:tickLblPos val="nextTo"/>
        <c:crossAx val="-241195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8.3209840592258306</c:v>
                </c:pt>
                <c:pt idx="1">
                  <c:v>2.5500176898531701</c:v>
                </c:pt>
                <c:pt idx="2">
                  <c:v>4.4243803350162496</c:v>
                </c:pt>
                <c:pt idx="3">
                  <c:v>7.37093105764189</c:v>
                </c:pt>
                <c:pt idx="4">
                  <c:v>8.3951933003147392</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2411408"/>
        <c:axId val="-2406512"/>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7.3349695576317</c:v>
                </c:pt>
                <c:pt idx="1">
                  <c:v>1.9697908287238159</c:v>
                </c:pt>
                <c:pt idx="2">
                  <c:v>3.9168038671864389</c:v>
                </c:pt>
                <c:pt idx="3">
                  <c:v>6.8917896750554029</c:v>
                </c:pt>
                <c:pt idx="4">
                  <c:v>8.0351844154285956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2405424"/>
        <c:axId val="-2405968"/>
      </c:barChart>
      <c:catAx>
        <c:axId val="-241140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2406512"/>
        <c:crosses val="autoZero"/>
        <c:auto val="1"/>
        <c:lblAlgn val="ctr"/>
        <c:lblOffset val="200"/>
        <c:noMultiLvlLbl val="0"/>
      </c:catAx>
      <c:valAx>
        <c:axId val="-240651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2411408"/>
        <c:crosses val="autoZero"/>
        <c:crossBetween val="between"/>
      </c:valAx>
      <c:valAx>
        <c:axId val="-2405968"/>
        <c:scaling>
          <c:orientation val="minMax"/>
          <c:max val="0.70000000000000007"/>
          <c:min val="0"/>
        </c:scaling>
        <c:delete val="1"/>
        <c:axPos val="b"/>
        <c:numFmt formatCode="General" sourceLinked="1"/>
        <c:majorTickMark val="out"/>
        <c:minorTickMark val="none"/>
        <c:tickLblPos val="nextTo"/>
        <c:crossAx val="-2405424"/>
        <c:crosses val="max"/>
        <c:crossBetween val="between"/>
      </c:valAx>
      <c:catAx>
        <c:axId val="-2405424"/>
        <c:scaling>
          <c:orientation val="maxMin"/>
        </c:scaling>
        <c:delete val="1"/>
        <c:axPos val="r"/>
        <c:numFmt formatCode="General" sourceLinked="1"/>
        <c:majorTickMark val="out"/>
        <c:minorTickMark val="none"/>
        <c:tickLblPos val="nextTo"/>
        <c:crossAx val="-240596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1229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RV9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Humber Teaching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1501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RV9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Humber Teaching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0940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RV9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Humber Teaching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Humber Teaching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292643135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25894319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930667287"/>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402679039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Q7.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40704194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778946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2212340316"/>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3264830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89055618"/>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1249082911"/>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1831345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226710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6690985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990093113"/>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415397796"/>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804393972"/>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39016555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395028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4548171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516271132"/>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733565237"/>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712747910"/>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27030194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339286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2922598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654995767"/>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648433547"/>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30965327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37202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6310880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578021926"/>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525930050"/>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17813877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5509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0897895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73782086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7406881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839445410"/>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12915200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510379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7115909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870860110"/>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057862106"/>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32849128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052953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4686706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90386542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77621680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4269992290"/>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4439101"/>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10951778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349895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914814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63476178"/>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12190089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050313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8457182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75996399"/>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69301252"/>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409258623"/>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36296456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453912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7940343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474985644"/>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21873237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28069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3911680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537284111"/>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75851097"/>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5409498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8832953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3486202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4947677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53088651"/>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87619390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7189267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92316318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67726149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2975848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6073847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5222968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3840327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94460865"/>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13151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8277327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8625690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9228009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23589441"/>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47138380"/>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4930513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316</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359361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7321187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6766264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5912807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58427449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1826013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732577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07333728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8629210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23648222"/>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4649792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62270670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30674852"/>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35045029"/>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03920345"/>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78799385"/>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65889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99949165"/>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18769972"/>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15189595"/>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0625885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1575508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2137748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99756995"/>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30739647"/>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0823851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5559961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332</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4624642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847270"/>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Q12. Do you know how to contact this person if you have a concern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831285118"/>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Humber Teaching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Views on quality of care</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work: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Side effects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possible side effects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help: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Friends/Family involvement: </a:t>
            </a:r>
            <a:r>
              <a:rPr lang="en-US" sz="1400" b="0" noProof="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Enough time to discuss treatment</a:t>
            </a:r>
            <a:r>
              <a:rPr lang="en-GB" sz="1400" smtClean="0">
                <a:solidFill>
                  <a:prstClr val="black"/>
                </a:solidFill>
                <a:latin typeface="Arial"/>
              </a:rPr>
              <a:t>: </a:t>
            </a:r>
            <a:r>
              <a:rPr lang="en-US" sz="1400" b="0" smtClean="0">
                <a:solidFill>
                  <a:prstClr val="black"/>
                </a:solidFill>
                <a:latin typeface="Arial"/>
              </a:rPr>
              <a:t>service users being given enough time to discuss their needs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Mental health needs:</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staff understanding how service user mental health needs affect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365</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365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30</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1594720459"/>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269381442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27667604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398810854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302692603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131662390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2084199344"/>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14045</TotalTime>
  <Words>8662</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Humber Teaching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